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5"/>
  </p:notesMasterIdLst>
  <p:sldIdLst>
    <p:sldId id="256" r:id="rId2"/>
    <p:sldId id="379" r:id="rId3"/>
    <p:sldId id="381" r:id="rId4"/>
    <p:sldId id="280" r:id="rId5"/>
    <p:sldId id="282" r:id="rId6"/>
    <p:sldId id="283" r:id="rId7"/>
    <p:sldId id="285" r:id="rId8"/>
    <p:sldId id="291" r:id="rId9"/>
    <p:sldId id="287" r:id="rId10"/>
    <p:sldId id="292" r:id="rId11"/>
    <p:sldId id="290" r:id="rId12"/>
    <p:sldId id="289" r:id="rId13"/>
    <p:sldId id="294" r:id="rId14"/>
    <p:sldId id="382" r:id="rId15"/>
    <p:sldId id="293" r:id="rId16"/>
    <p:sldId id="297" r:id="rId17"/>
    <p:sldId id="296" r:id="rId18"/>
    <p:sldId id="298" r:id="rId19"/>
    <p:sldId id="299" r:id="rId20"/>
    <p:sldId id="300" r:id="rId21"/>
    <p:sldId id="301" r:id="rId22"/>
    <p:sldId id="386" r:id="rId23"/>
    <p:sldId id="302" r:id="rId24"/>
    <p:sldId id="387" r:id="rId25"/>
    <p:sldId id="303" r:id="rId26"/>
    <p:sldId id="308" r:id="rId27"/>
    <p:sldId id="383" r:id="rId28"/>
    <p:sldId id="304" r:id="rId29"/>
    <p:sldId id="309" r:id="rId30"/>
    <p:sldId id="310" r:id="rId31"/>
    <p:sldId id="311" r:id="rId32"/>
    <p:sldId id="312" r:id="rId33"/>
    <p:sldId id="388" r:id="rId34"/>
    <p:sldId id="313" r:id="rId35"/>
    <p:sldId id="314" r:id="rId36"/>
    <p:sldId id="389" r:id="rId37"/>
    <p:sldId id="390" r:id="rId38"/>
    <p:sldId id="315" r:id="rId39"/>
    <p:sldId id="316" r:id="rId40"/>
    <p:sldId id="317" r:id="rId41"/>
    <p:sldId id="318" r:id="rId42"/>
    <p:sldId id="391" r:id="rId43"/>
    <p:sldId id="319" r:id="rId44"/>
    <p:sldId id="321" r:id="rId45"/>
    <p:sldId id="320" r:id="rId46"/>
    <p:sldId id="322" r:id="rId47"/>
    <p:sldId id="323" r:id="rId48"/>
    <p:sldId id="324" r:id="rId49"/>
    <p:sldId id="325" r:id="rId50"/>
    <p:sldId id="327" r:id="rId51"/>
    <p:sldId id="328" r:id="rId52"/>
    <p:sldId id="333" r:id="rId53"/>
    <p:sldId id="307" r:id="rId54"/>
    <p:sldId id="329" r:id="rId55"/>
    <p:sldId id="330" r:id="rId56"/>
    <p:sldId id="351" r:id="rId57"/>
    <p:sldId id="352" r:id="rId58"/>
    <p:sldId id="353" r:id="rId59"/>
    <p:sldId id="392" r:id="rId60"/>
    <p:sldId id="354" r:id="rId61"/>
    <p:sldId id="355" r:id="rId62"/>
    <p:sldId id="356" r:id="rId63"/>
    <p:sldId id="357" r:id="rId64"/>
    <p:sldId id="384" r:id="rId65"/>
    <p:sldId id="332" r:id="rId66"/>
    <p:sldId id="334" r:id="rId67"/>
    <p:sldId id="393" r:id="rId68"/>
    <p:sldId id="336" r:id="rId69"/>
    <p:sldId id="335" r:id="rId70"/>
    <p:sldId id="337" r:id="rId71"/>
    <p:sldId id="338" r:id="rId72"/>
    <p:sldId id="340" r:id="rId73"/>
    <p:sldId id="339" r:id="rId74"/>
    <p:sldId id="341" r:id="rId75"/>
    <p:sldId id="342" r:id="rId76"/>
    <p:sldId id="343" r:id="rId77"/>
    <p:sldId id="344" r:id="rId78"/>
    <p:sldId id="345" r:id="rId79"/>
    <p:sldId id="346" r:id="rId80"/>
    <p:sldId id="347" r:id="rId81"/>
    <p:sldId id="348" r:id="rId82"/>
    <p:sldId id="349" r:id="rId83"/>
    <p:sldId id="385" r:id="rId84"/>
    <p:sldId id="359" r:id="rId85"/>
    <p:sldId id="380" r:id="rId86"/>
    <p:sldId id="361" r:id="rId87"/>
    <p:sldId id="363" r:id="rId88"/>
    <p:sldId id="362" r:id="rId89"/>
    <p:sldId id="364" r:id="rId90"/>
    <p:sldId id="365" r:id="rId91"/>
    <p:sldId id="366" r:id="rId92"/>
    <p:sldId id="367" r:id="rId93"/>
    <p:sldId id="369" r:id="rId94"/>
    <p:sldId id="368" r:id="rId95"/>
    <p:sldId id="370" r:id="rId96"/>
    <p:sldId id="373" r:id="rId97"/>
    <p:sldId id="372" r:id="rId98"/>
    <p:sldId id="371" r:id="rId99"/>
    <p:sldId id="374" r:id="rId100"/>
    <p:sldId id="375" r:id="rId101"/>
    <p:sldId id="376" r:id="rId102"/>
    <p:sldId id="377" r:id="rId103"/>
    <p:sldId id="378" r:id="rId104"/>
  </p:sldIdLst>
  <p:sldSz cx="24387175" cy="13716000"/>
  <p:notesSz cx="6858000" cy="9144000"/>
  <p:embeddedFontLst>
    <p:embeddedFont>
      <p:font typeface="Lato" panose="020F0502020204030203" pitchFamily="34"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448">
          <p15:clr>
            <a:srgbClr val="A4A3A4"/>
          </p15:clr>
        </p15:guide>
        <p15:guide id="2" pos="768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0" roundtripDataSignature="AMtx7mibN0MrD4qTKrobPkAk97we4an/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A0A4F6-066C-4677-A0E7-DD17CA35F53F}" v="253" dt="2024-03-29T17:05:05.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7" d="100"/>
          <a:sy n="37" d="100"/>
        </p:scale>
        <p:origin x="1013" y="58"/>
      </p:cViewPr>
      <p:guideLst>
        <p:guide orient="horz" pos="8448"/>
        <p:guide pos="76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customschemas.google.com/relationships/presentationmetadata" Target="metadata"/><Relationship Id="rId115"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Huu Sy 20216958" userId="2728e965-2084-4cea-a2f7-ffa051e231c2" providerId="ADAL" clId="{B7A0A4F6-066C-4677-A0E7-DD17CA35F53F}"/>
    <pc:docChg chg="undo redo custSel addSld delSld modSld sldOrd">
      <pc:chgData name="Vu Huu Sy 20216958" userId="2728e965-2084-4cea-a2f7-ffa051e231c2" providerId="ADAL" clId="{B7A0A4F6-066C-4677-A0E7-DD17CA35F53F}" dt="2024-03-29T17:07:07.616" v="54318" actId="20577"/>
      <pc:docMkLst>
        <pc:docMk/>
      </pc:docMkLst>
      <pc:sldChg chg="addSp modSp mod">
        <pc:chgData name="Vu Huu Sy 20216958" userId="2728e965-2084-4cea-a2f7-ffa051e231c2" providerId="ADAL" clId="{B7A0A4F6-066C-4677-A0E7-DD17CA35F53F}" dt="2024-03-26T07:05:03.475" v="42899" actId="1076"/>
        <pc:sldMkLst>
          <pc:docMk/>
          <pc:sldMk cId="0" sldId="256"/>
        </pc:sldMkLst>
        <pc:spChg chg="add mod">
          <ac:chgData name="Vu Huu Sy 20216958" userId="2728e965-2084-4cea-a2f7-ffa051e231c2" providerId="ADAL" clId="{B7A0A4F6-066C-4677-A0E7-DD17CA35F53F}" dt="2024-03-26T07:05:03.475" v="42899" actId="1076"/>
          <ac:spMkLst>
            <pc:docMk/>
            <pc:sldMk cId="0" sldId="256"/>
            <ac:spMk id="2" creationId="{44AC1F81-6464-E879-7855-7C6A628439FF}"/>
          </ac:spMkLst>
        </pc:spChg>
        <pc:spChg chg="mod">
          <ac:chgData name="Vu Huu Sy 20216958" userId="2728e965-2084-4cea-a2f7-ffa051e231c2" providerId="ADAL" clId="{B7A0A4F6-066C-4677-A0E7-DD17CA35F53F}" dt="2024-03-26T07:04:40.394" v="42898" actId="1076"/>
          <ac:spMkLst>
            <pc:docMk/>
            <pc:sldMk cId="0" sldId="256"/>
            <ac:spMk id="360" creationId="{00000000-0000-0000-0000-000000000000}"/>
          </ac:spMkLst>
        </pc:spChg>
      </pc:sldChg>
      <pc:sldChg chg="modSp del mod">
        <pc:chgData name="Vu Huu Sy 20216958" userId="2728e965-2084-4cea-a2f7-ffa051e231c2" providerId="ADAL" clId="{B7A0A4F6-066C-4677-A0E7-DD17CA35F53F}" dt="2024-03-26T07:00:58.068" v="42798" actId="47"/>
        <pc:sldMkLst>
          <pc:docMk/>
          <pc:sldMk cId="0" sldId="257"/>
        </pc:sldMkLst>
        <pc:spChg chg="mod">
          <ac:chgData name="Vu Huu Sy 20216958" userId="2728e965-2084-4cea-a2f7-ffa051e231c2" providerId="ADAL" clId="{B7A0A4F6-066C-4677-A0E7-DD17CA35F53F}" dt="2024-03-26T06:54:47.408" v="42779" actId="20577"/>
          <ac:spMkLst>
            <pc:docMk/>
            <pc:sldMk cId="0" sldId="257"/>
            <ac:spMk id="387" creationId="{00000000-0000-0000-0000-000000000000}"/>
          </ac:spMkLst>
        </pc:spChg>
      </pc:sldChg>
      <pc:sldChg chg="del">
        <pc:chgData name="Vu Huu Sy 20216958" userId="2728e965-2084-4cea-a2f7-ffa051e231c2" providerId="ADAL" clId="{B7A0A4F6-066C-4677-A0E7-DD17CA35F53F}" dt="2024-03-11T05:55:16.145" v="23351" actId="47"/>
        <pc:sldMkLst>
          <pc:docMk/>
          <pc:sldMk cId="2440734938" sldId="278"/>
        </pc:sldMkLst>
      </pc:sldChg>
      <pc:sldChg chg="modSp mod">
        <pc:chgData name="Vu Huu Sy 20216958" userId="2728e965-2084-4cea-a2f7-ffa051e231c2" providerId="ADAL" clId="{B7A0A4F6-066C-4677-A0E7-DD17CA35F53F}" dt="2024-03-26T07:16:13.849" v="42970" actId="1076"/>
        <pc:sldMkLst>
          <pc:docMk/>
          <pc:sldMk cId="3279794448" sldId="280"/>
        </pc:sldMkLst>
        <pc:spChg chg="mod">
          <ac:chgData name="Vu Huu Sy 20216958" userId="2728e965-2084-4cea-a2f7-ffa051e231c2" providerId="ADAL" clId="{B7A0A4F6-066C-4677-A0E7-DD17CA35F53F}" dt="2024-03-26T07:16:09.197" v="42969" actId="20577"/>
          <ac:spMkLst>
            <pc:docMk/>
            <pc:sldMk cId="3279794448" sldId="280"/>
            <ac:spMk id="393" creationId="{00000000-0000-0000-0000-000000000000}"/>
          </ac:spMkLst>
        </pc:spChg>
        <pc:picChg chg="mod">
          <ac:chgData name="Vu Huu Sy 20216958" userId="2728e965-2084-4cea-a2f7-ffa051e231c2" providerId="ADAL" clId="{B7A0A4F6-066C-4677-A0E7-DD17CA35F53F}" dt="2024-03-26T07:16:13.849" v="42970" actId="1076"/>
          <ac:picMkLst>
            <pc:docMk/>
            <pc:sldMk cId="3279794448" sldId="280"/>
            <ac:picMk id="3" creationId="{CF3F5952-9705-1F7C-7F4C-D349900F24DC}"/>
          </ac:picMkLst>
        </pc:picChg>
      </pc:sldChg>
      <pc:sldChg chg="del">
        <pc:chgData name="Vu Huu Sy 20216958" userId="2728e965-2084-4cea-a2f7-ffa051e231c2" providerId="ADAL" clId="{B7A0A4F6-066C-4677-A0E7-DD17CA35F53F}" dt="2024-03-26T07:01:01.136" v="42799" actId="47"/>
        <pc:sldMkLst>
          <pc:docMk/>
          <pc:sldMk cId="2195280298" sldId="281"/>
        </pc:sldMkLst>
      </pc:sldChg>
      <pc:sldChg chg="modSp mod">
        <pc:chgData name="Vu Huu Sy 20216958" userId="2728e965-2084-4cea-a2f7-ffa051e231c2" providerId="ADAL" clId="{B7A0A4F6-066C-4677-A0E7-DD17CA35F53F}" dt="2024-03-28T07:51:39.588" v="43564" actId="20577"/>
        <pc:sldMkLst>
          <pc:docMk/>
          <pc:sldMk cId="3548661382" sldId="282"/>
        </pc:sldMkLst>
        <pc:spChg chg="mod">
          <ac:chgData name="Vu Huu Sy 20216958" userId="2728e965-2084-4cea-a2f7-ffa051e231c2" providerId="ADAL" clId="{B7A0A4F6-066C-4677-A0E7-DD17CA35F53F}" dt="2024-03-28T07:51:39.588" v="43564" actId="20577"/>
          <ac:spMkLst>
            <pc:docMk/>
            <pc:sldMk cId="3548661382" sldId="282"/>
            <ac:spMk id="393" creationId="{00000000-0000-0000-0000-000000000000}"/>
          </ac:spMkLst>
        </pc:spChg>
      </pc:sldChg>
      <pc:sldChg chg="modSp mod">
        <pc:chgData name="Vu Huu Sy 20216958" userId="2728e965-2084-4cea-a2f7-ffa051e231c2" providerId="ADAL" clId="{B7A0A4F6-066C-4677-A0E7-DD17CA35F53F}" dt="2024-03-28T08:02:30.353" v="43837" actId="20577"/>
        <pc:sldMkLst>
          <pc:docMk/>
          <pc:sldMk cId="2505518578" sldId="283"/>
        </pc:sldMkLst>
        <pc:spChg chg="mod">
          <ac:chgData name="Vu Huu Sy 20216958" userId="2728e965-2084-4cea-a2f7-ffa051e231c2" providerId="ADAL" clId="{B7A0A4F6-066C-4677-A0E7-DD17CA35F53F}" dt="2024-03-28T08:02:30.353" v="43837" actId="20577"/>
          <ac:spMkLst>
            <pc:docMk/>
            <pc:sldMk cId="2505518578" sldId="283"/>
            <ac:spMk id="393" creationId="{00000000-0000-0000-0000-000000000000}"/>
          </ac:spMkLst>
        </pc:spChg>
      </pc:sldChg>
      <pc:sldChg chg="addSp delSp modSp mod">
        <pc:chgData name="Vu Huu Sy 20216958" userId="2728e965-2084-4cea-a2f7-ffa051e231c2" providerId="ADAL" clId="{B7A0A4F6-066C-4677-A0E7-DD17CA35F53F}" dt="2024-03-28T08:28:54.255" v="44897" actId="14100"/>
        <pc:sldMkLst>
          <pc:docMk/>
          <pc:sldMk cId="238224897" sldId="285"/>
        </pc:sldMkLst>
        <pc:spChg chg="mod">
          <ac:chgData name="Vu Huu Sy 20216958" userId="2728e965-2084-4cea-a2f7-ffa051e231c2" providerId="ADAL" clId="{B7A0A4F6-066C-4677-A0E7-DD17CA35F53F}" dt="2024-03-28T08:28:54.255" v="44897" actId="14100"/>
          <ac:spMkLst>
            <pc:docMk/>
            <pc:sldMk cId="238224897" sldId="285"/>
            <ac:spMk id="393" creationId="{00000000-0000-0000-0000-000000000000}"/>
          </ac:spMkLst>
        </pc:spChg>
        <pc:picChg chg="add del mod">
          <ac:chgData name="Vu Huu Sy 20216958" userId="2728e965-2084-4cea-a2f7-ffa051e231c2" providerId="ADAL" clId="{B7A0A4F6-066C-4677-A0E7-DD17CA35F53F}" dt="2024-03-28T08:08:15.295" v="44001" actId="478"/>
          <ac:picMkLst>
            <pc:docMk/>
            <pc:sldMk cId="238224897" sldId="285"/>
            <ac:picMk id="1026" creationId="{A49F3D75-D46E-5A40-3254-BDEE44310CF9}"/>
          </ac:picMkLst>
        </pc:picChg>
        <pc:picChg chg="add del mod">
          <ac:chgData name="Vu Huu Sy 20216958" userId="2728e965-2084-4cea-a2f7-ffa051e231c2" providerId="ADAL" clId="{B7A0A4F6-066C-4677-A0E7-DD17CA35F53F}" dt="2024-03-28T08:19:48.152" v="44479" actId="478"/>
          <ac:picMkLst>
            <pc:docMk/>
            <pc:sldMk cId="238224897" sldId="285"/>
            <ac:picMk id="1028" creationId="{330B9F03-2B12-7B08-238E-5815395C0DFB}"/>
          </ac:picMkLst>
        </pc:picChg>
        <pc:picChg chg="add mod">
          <ac:chgData name="Vu Huu Sy 20216958" userId="2728e965-2084-4cea-a2f7-ffa051e231c2" providerId="ADAL" clId="{B7A0A4F6-066C-4677-A0E7-DD17CA35F53F}" dt="2024-03-28T08:28:51.597" v="44896" actId="1076"/>
          <ac:picMkLst>
            <pc:docMk/>
            <pc:sldMk cId="238224897" sldId="285"/>
            <ac:picMk id="1030" creationId="{07CB8745-17C7-2BD7-A14F-3386A6114FBA}"/>
          </ac:picMkLst>
        </pc:picChg>
      </pc:sldChg>
      <pc:sldChg chg="modSp mod">
        <pc:chgData name="Vu Huu Sy 20216958" userId="2728e965-2084-4cea-a2f7-ffa051e231c2" providerId="ADAL" clId="{B7A0A4F6-066C-4677-A0E7-DD17CA35F53F}" dt="2024-03-28T08:44:41.327" v="45813"/>
        <pc:sldMkLst>
          <pc:docMk/>
          <pc:sldMk cId="1939116835" sldId="287"/>
        </pc:sldMkLst>
        <pc:spChg chg="mod">
          <ac:chgData name="Vu Huu Sy 20216958" userId="2728e965-2084-4cea-a2f7-ffa051e231c2" providerId="ADAL" clId="{B7A0A4F6-066C-4677-A0E7-DD17CA35F53F}" dt="2024-03-28T08:44:41.327" v="45813"/>
          <ac:spMkLst>
            <pc:docMk/>
            <pc:sldMk cId="1939116835" sldId="287"/>
            <ac:spMk id="393" creationId="{00000000-0000-0000-0000-000000000000}"/>
          </ac:spMkLst>
        </pc:spChg>
      </pc:sldChg>
      <pc:sldChg chg="mod modShow">
        <pc:chgData name="Vu Huu Sy 20216958" userId="2728e965-2084-4cea-a2f7-ffa051e231c2" providerId="ADAL" clId="{B7A0A4F6-066C-4677-A0E7-DD17CA35F53F}" dt="2024-03-28T08:59:02.266" v="45946" actId="729"/>
        <pc:sldMkLst>
          <pc:docMk/>
          <pc:sldMk cId="2254210147" sldId="289"/>
        </pc:sldMkLst>
      </pc:sldChg>
      <pc:sldChg chg="addSp modSp mod">
        <pc:chgData name="Vu Huu Sy 20216958" userId="2728e965-2084-4cea-a2f7-ffa051e231c2" providerId="ADAL" clId="{B7A0A4F6-066C-4677-A0E7-DD17CA35F53F}" dt="2024-03-28T08:57:54.564" v="45945" actId="1036"/>
        <pc:sldMkLst>
          <pc:docMk/>
          <pc:sldMk cId="720278612" sldId="290"/>
        </pc:sldMkLst>
        <pc:spChg chg="mod">
          <ac:chgData name="Vu Huu Sy 20216958" userId="2728e965-2084-4cea-a2f7-ffa051e231c2" providerId="ADAL" clId="{B7A0A4F6-066C-4677-A0E7-DD17CA35F53F}" dt="2024-03-28T08:57:12.635" v="45934" actId="20577"/>
          <ac:spMkLst>
            <pc:docMk/>
            <pc:sldMk cId="720278612" sldId="290"/>
            <ac:spMk id="393" creationId="{00000000-0000-0000-0000-000000000000}"/>
          </ac:spMkLst>
        </pc:spChg>
        <pc:picChg chg="add mod">
          <ac:chgData name="Vu Huu Sy 20216958" userId="2728e965-2084-4cea-a2f7-ffa051e231c2" providerId="ADAL" clId="{B7A0A4F6-066C-4677-A0E7-DD17CA35F53F}" dt="2024-03-28T08:57:54.564" v="45945" actId="1036"/>
          <ac:picMkLst>
            <pc:docMk/>
            <pc:sldMk cId="720278612" sldId="290"/>
            <ac:picMk id="2050" creationId="{C9CAB71A-2144-E1C9-43AA-5AD10973A147}"/>
          </ac:picMkLst>
        </pc:picChg>
      </pc:sldChg>
      <pc:sldChg chg="addSp delSp modSp mod">
        <pc:chgData name="Vu Huu Sy 20216958" userId="2728e965-2084-4cea-a2f7-ffa051e231c2" providerId="ADAL" clId="{B7A0A4F6-066C-4677-A0E7-DD17CA35F53F}" dt="2024-03-28T08:44:36.827" v="45804" actId="1035"/>
        <pc:sldMkLst>
          <pc:docMk/>
          <pc:sldMk cId="1693434202" sldId="291"/>
        </pc:sldMkLst>
        <pc:spChg chg="add del">
          <ac:chgData name="Vu Huu Sy 20216958" userId="2728e965-2084-4cea-a2f7-ffa051e231c2" providerId="ADAL" clId="{B7A0A4F6-066C-4677-A0E7-DD17CA35F53F}" dt="2024-03-28T08:18:27.137" v="44466" actId="22"/>
          <ac:spMkLst>
            <pc:docMk/>
            <pc:sldMk cId="1693434202" sldId="291"/>
            <ac:spMk id="3" creationId="{0969CF21-3E0A-BB0D-C4ED-AC18F630F4BA}"/>
          </ac:spMkLst>
        </pc:spChg>
        <pc:spChg chg="mod">
          <ac:chgData name="Vu Huu Sy 20216958" userId="2728e965-2084-4cea-a2f7-ffa051e231c2" providerId="ADAL" clId="{B7A0A4F6-066C-4677-A0E7-DD17CA35F53F}" dt="2024-03-28T08:44:36.827" v="45804" actId="1035"/>
          <ac:spMkLst>
            <pc:docMk/>
            <pc:sldMk cId="1693434202" sldId="291"/>
            <ac:spMk id="393" creationId="{00000000-0000-0000-0000-000000000000}"/>
          </ac:spMkLst>
        </pc:spChg>
      </pc:sldChg>
      <pc:sldChg chg="modSp mod">
        <pc:chgData name="Vu Huu Sy 20216958" userId="2728e965-2084-4cea-a2f7-ffa051e231c2" providerId="ADAL" clId="{B7A0A4F6-066C-4677-A0E7-DD17CA35F53F}" dt="2024-03-28T08:44:44.562" v="45822"/>
        <pc:sldMkLst>
          <pc:docMk/>
          <pc:sldMk cId="1894306886" sldId="292"/>
        </pc:sldMkLst>
        <pc:spChg chg="mod">
          <ac:chgData name="Vu Huu Sy 20216958" userId="2728e965-2084-4cea-a2f7-ffa051e231c2" providerId="ADAL" clId="{B7A0A4F6-066C-4677-A0E7-DD17CA35F53F}" dt="2024-03-28T08:44:44.562" v="45822"/>
          <ac:spMkLst>
            <pc:docMk/>
            <pc:sldMk cId="1894306886" sldId="292"/>
            <ac:spMk id="393" creationId="{00000000-0000-0000-0000-000000000000}"/>
          </ac:spMkLst>
        </pc:spChg>
      </pc:sldChg>
      <pc:sldChg chg="addSp delSp modSp mod">
        <pc:chgData name="Vu Huu Sy 20216958" userId="2728e965-2084-4cea-a2f7-ffa051e231c2" providerId="ADAL" clId="{B7A0A4F6-066C-4677-A0E7-DD17CA35F53F}" dt="2024-03-28T09:19:15.160" v="46137" actId="478"/>
        <pc:sldMkLst>
          <pc:docMk/>
          <pc:sldMk cId="2532248240" sldId="293"/>
        </pc:sldMkLst>
        <pc:spChg chg="mod">
          <ac:chgData name="Vu Huu Sy 20216958" userId="2728e965-2084-4cea-a2f7-ffa051e231c2" providerId="ADAL" clId="{B7A0A4F6-066C-4677-A0E7-DD17CA35F53F}" dt="2024-03-28T09:17:37.560" v="46134" actId="14100"/>
          <ac:spMkLst>
            <pc:docMk/>
            <pc:sldMk cId="2532248240" sldId="293"/>
            <ac:spMk id="393" creationId="{2E5DBC00-496D-483E-D2DA-DC08C174BF2C}"/>
          </ac:spMkLst>
        </pc:spChg>
        <pc:picChg chg="add del mod">
          <ac:chgData name="Vu Huu Sy 20216958" userId="2728e965-2084-4cea-a2f7-ffa051e231c2" providerId="ADAL" clId="{B7A0A4F6-066C-4677-A0E7-DD17CA35F53F}" dt="2024-03-28T09:16:14.151" v="46110" actId="478"/>
          <ac:picMkLst>
            <pc:docMk/>
            <pc:sldMk cId="2532248240" sldId="293"/>
            <ac:picMk id="3074" creationId="{CA612F07-5497-B56C-61C5-F1C495118F61}"/>
          </ac:picMkLst>
        </pc:picChg>
        <pc:picChg chg="add del mod">
          <ac:chgData name="Vu Huu Sy 20216958" userId="2728e965-2084-4cea-a2f7-ffa051e231c2" providerId="ADAL" clId="{B7A0A4F6-066C-4677-A0E7-DD17CA35F53F}" dt="2024-03-28T09:19:15.160" v="46137" actId="478"/>
          <ac:picMkLst>
            <pc:docMk/>
            <pc:sldMk cId="2532248240" sldId="293"/>
            <ac:picMk id="3076" creationId="{B2ABF089-8961-C015-16AF-A50857F30C1E}"/>
          </ac:picMkLst>
        </pc:picChg>
      </pc:sldChg>
      <pc:sldChg chg="mod modShow">
        <pc:chgData name="Vu Huu Sy 20216958" userId="2728e965-2084-4cea-a2f7-ffa051e231c2" providerId="ADAL" clId="{B7A0A4F6-066C-4677-A0E7-DD17CA35F53F}" dt="2024-03-28T08:59:04.938" v="45947" actId="729"/>
        <pc:sldMkLst>
          <pc:docMk/>
          <pc:sldMk cId="869092110" sldId="294"/>
        </pc:sldMkLst>
      </pc:sldChg>
      <pc:sldChg chg="del">
        <pc:chgData name="Vu Huu Sy 20216958" userId="2728e965-2084-4cea-a2f7-ffa051e231c2" providerId="ADAL" clId="{B7A0A4F6-066C-4677-A0E7-DD17CA35F53F}" dt="2024-03-26T07:01:15.909" v="42805" actId="47"/>
        <pc:sldMkLst>
          <pc:docMk/>
          <pc:sldMk cId="3844359301" sldId="295"/>
        </pc:sldMkLst>
      </pc:sldChg>
      <pc:sldChg chg="addSp delSp modSp mod chgLayout">
        <pc:chgData name="Vu Huu Sy 20216958" userId="2728e965-2084-4cea-a2f7-ffa051e231c2" providerId="ADAL" clId="{B7A0A4F6-066C-4677-A0E7-DD17CA35F53F}" dt="2024-03-28T09:48:56.118" v="46772" actId="6264"/>
        <pc:sldMkLst>
          <pc:docMk/>
          <pc:sldMk cId="2434605288" sldId="296"/>
        </pc:sldMkLst>
        <pc:spChg chg="add del mod">
          <ac:chgData name="Vu Huu Sy 20216958" userId="2728e965-2084-4cea-a2f7-ffa051e231c2" providerId="ADAL" clId="{B7A0A4F6-066C-4677-A0E7-DD17CA35F53F}" dt="2024-03-28T09:48:56.118" v="46772" actId="6264"/>
          <ac:spMkLst>
            <pc:docMk/>
            <pc:sldMk cId="2434605288" sldId="296"/>
            <ac:spMk id="4" creationId="{53F59297-AFF8-D2F7-7852-1C709C503681}"/>
          </ac:spMkLst>
        </pc:spChg>
        <pc:spChg chg="add del mod">
          <ac:chgData name="Vu Huu Sy 20216958" userId="2728e965-2084-4cea-a2f7-ffa051e231c2" providerId="ADAL" clId="{B7A0A4F6-066C-4677-A0E7-DD17CA35F53F}" dt="2024-03-28T09:48:56.118" v="46772" actId="6264"/>
          <ac:spMkLst>
            <pc:docMk/>
            <pc:sldMk cId="2434605288" sldId="296"/>
            <ac:spMk id="5" creationId="{A66627EC-65F9-898F-2571-BCDD83C8D03D}"/>
          </ac:spMkLst>
        </pc:spChg>
        <pc:spChg chg="add del mod">
          <ac:chgData name="Vu Huu Sy 20216958" userId="2728e965-2084-4cea-a2f7-ffa051e231c2" providerId="ADAL" clId="{B7A0A4F6-066C-4677-A0E7-DD17CA35F53F}" dt="2024-03-28T09:48:56.118" v="46772" actId="6264"/>
          <ac:spMkLst>
            <pc:docMk/>
            <pc:sldMk cId="2434605288" sldId="296"/>
            <ac:spMk id="6" creationId="{17254E2D-9A01-749B-2D28-19A16EA46617}"/>
          </ac:spMkLst>
        </pc:spChg>
        <pc:spChg chg="mod ord">
          <ac:chgData name="Vu Huu Sy 20216958" userId="2728e965-2084-4cea-a2f7-ffa051e231c2" providerId="ADAL" clId="{B7A0A4F6-066C-4677-A0E7-DD17CA35F53F}" dt="2024-03-28T09:48:56.118" v="46772" actId="6264"/>
          <ac:spMkLst>
            <pc:docMk/>
            <pc:sldMk cId="2434605288" sldId="296"/>
            <ac:spMk id="392" creationId="{8FFB5AB6-CB99-7D90-E66A-0BBD35157A50}"/>
          </ac:spMkLst>
        </pc:spChg>
        <pc:spChg chg="mod ord">
          <ac:chgData name="Vu Huu Sy 20216958" userId="2728e965-2084-4cea-a2f7-ffa051e231c2" providerId="ADAL" clId="{B7A0A4F6-066C-4677-A0E7-DD17CA35F53F}" dt="2024-03-28T09:48:56.118" v="46772" actId="6264"/>
          <ac:spMkLst>
            <pc:docMk/>
            <pc:sldMk cId="2434605288" sldId="296"/>
            <ac:spMk id="393" creationId="{71A3C4E7-E9C3-7B38-E67E-B18F82ED4A5E}"/>
          </ac:spMkLst>
        </pc:spChg>
        <pc:spChg chg="mod ord">
          <ac:chgData name="Vu Huu Sy 20216958" userId="2728e965-2084-4cea-a2f7-ffa051e231c2" providerId="ADAL" clId="{B7A0A4F6-066C-4677-A0E7-DD17CA35F53F}" dt="2024-03-28T09:48:56.118" v="46772" actId="6264"/>
          <ac:spMkLst>
            <pc:docMk/>
            <pc:sldMk cId="2434605288" sldId="296"/>
            <ac:spMk id="394" creationId="{A42E4232-A458-1F4F-5D1B-498A69A9D702}"/>
          </ac:spMkLst>
        </pc:spChg>
        <pc:picChg chg="add mod">
          <ac:chgData name="Vu Huu Sy 20216958" userId="2728e965-2084-4cea-a2f7-ffa051e231c2" providerId="ADAL" clId="{B7A0A4F6-066C-4677-A0E7-DD17CA35F53F}" dt="2024-03-28T09:43:25.675" v="46656" actId="1076"/>
          <ac:picMkLst>
            <pc:docMk/>
            <pc:sldMk cId="2434605288" sldId="296"/>
            <ac:picMk id="3" creationId="{80F044BB-A184-8393-F6E4-1726BDB662B8}"/>
          </ac:picMkLst>
        </pc:picChg>
      </pc:sldChg>
      <pc:sldChg chg="modSp mod">
        <pc:chgData name="Vu Huu Sy 20216958" userId="2728e965-2084-4cea-a2f7-ffa051e231c2" providerId="ADAL" clId="{B7A0A4F6-066C-4677-A0E7-DD17CA35F53F}" dt="2024-03-28T09:27:43.639" v="46410" actId="20577"/>
        <pc:sldMkLst>
          <pc:docMk/>
          <pc:sldMk cId="1746477557" sldId="297"/>
        </pc:sldMkLst>
        <pc:spChg chg="mod">
          <ac:chgData name="Vu Huu Sy 20216958" userId="2728e965-2084-4cea-a2f7-ffa051e231c2" providerId="ADAL" clId="{B7A0A4F6-066C-4677-A0E7-DD17CA35F53F}" dt="2024-03-28T09:27:43.639" v="46410" actId="20577"/>
          <ac:spMkLst>
            <pc:docMk/>
            <pc:sldMk cId="1746477557" sldId="297"/>
            <ac:spMk id="393" creationId="{1C3053A3-E305-9B0B-751E-AD92D739C5E6}"/>
          </ac:spMkLst>
        </pc:spChg>
      </pc:sldChg>
      <pc:sldChg chg="addSp delSp modSp mod chgLayout">
        <pc:chgData name="Vu Huu Sy 20216958" userId="2728e965-2084-4cea-a2f7-ffa051e231c2" providerId="ADAL" clId="{B7A0A4F6-066C-4677-A0E7-DD17CA35F53F}" dt="2024-03-28T14:33:30.371" v="46960" actId="20577"/>
        <pc:sldMkLst>
          <pc:docMk/>
          <pc:sldMk cId="1264456224" sldId="298"/>
        </pc:sldMkLst>
        <pc:spChg chg="add del mod">
          <ac:chgData name="Vu Huu Sy 20216958" userId="2728e965-2084-4cea-a2f7-ffa051e231c2" providerId="ADAL" clId="{B7A0A4F6-066C-4677-A0E7-DD17CA35F53F}" dt="2024-03-28T09:48:58.524" v="46773" actId="6264"/>
          <ac:spMkLst>
            <pc:docMk/>
            <pc:sldMk cId="1264456224" sldId="298"/>
            <ac:spMk id="2" creationId="{AD49F9D3-D6DF-84FA-CA01-ECE8286B05E1}"/>
          </ac:spMkLst>
        </pc:spChg>
        <pc:spChg chg="add del mod">
          <ac:chgData name="Vu Huu Sy 20216958" userId="2728e965-2084-4cea-a2f7-ffa051e231c2" providerId="ADAL" clId="{B7A0A4F6-066C-4677-A0E7-DD17CA35F53F}" dt="2024-03-28T09:48:58.524" v="46773" actId="6264"/>
          <ac:spMkLst>
            <pc:docMk/>
            <pc:sldMk cId="1264456224" sldId="298"/>
            <ac:spMk id="3" creationId="{AB6F473A-6B7C-AA66-9D3E-D0E709E2E396}"/>
          </ac:spMkLst>
        </pc:spChg>
        <pc:spChg chg="add del mod">
          <ac:chgData name="Vu Huu Sy 20216958" userId="2728e965-2084-4cea-a2f7-ffa051e231c2" providerId="ADAL" clId="{B7A0A4F6-066C-4677-A0E7-DD17CA35F53F}" dt="2024-03-28T09:48:58.524" v="46773" actId="6264"/>
          <ac:spMkLst>
            <pc:docMk/>
            <pc:sldMk cId="1264456224" sldId="298"/>
            <ac:spMk id="4" creationId="{B283A722-8E23-E953-F897-25CA3A1A83F6}"/>
          </ac:spMkLst>
        </pc:spChg>
        <pc:spChg chg="mod ord">
          <ac:chgData name="Vu Huu Sy 20216958" userId="2728e965-2084-4cea-a2f7-ffa051e231c2" providerId="ADAL" clId="{B7A0A4F6-066C-4677-A0E7-DD17CA35F53F}" dt="2024-03-28T09:48:58.524" v="46773" actId="6264"/>
          <ac:spMkLst>
            <pc:docMk/>
            <pc:sldMk cId="1264456224" sldId="298"/>
            <ac:spMk id="392" creationId="{14AEAE5C-55F0-BE4A-D653-9ED16277CEF5}"/>
          </ac:spMkLst>
        </pc:spChg>
        <pc:spChg chg="mod ord">
          <ac:chgData name="Vu Huu Sy 20216958" userId="2728e965-2084-4cea-a2f7-ffa051e231c2" providerId="ADAL" clId="{B7A0A4F6-066C-4677-A0E7-DD17CA35F53F}" dt="2024-03-28T14:33:30.371" v="46960" actId="20577"/>
          <ac:spMkLst>
            <pc:docMk/>
            <pc:sldMk cId="1264456224" sldId="298"/>
            <ac:spMk id="393" creationId="{6EE4CB3D-CD09-F1EA-E688-2F0BEE3CFCFF}"/>
          </ac:spMkLst>
        </pc:spChg>
        <pc:spChg chg="mod ord">
          <ac:chgData name="Vu Huu Sy 20216958" userId="2728e965-2084-4cea-a2f7-ffa051e231c2" providerId="ADAL" clId="{B7A0A4F6-066C-4677-A0E7-DD17CA35F53F}" dt="2024-03-28T09:48:58.524" v="46773" actId="6264"/>
          <ac:spMkLst>
            <pc:docMk/>
            <pc:sldMk cId="1264456224" sldId="298"/>
            <ac:spMk id="394" creationId="{DCF90190-B631-CFB9-8DF4-91748FAC8049}"/>
          </ac:spMkLst>
        </pc:spChg>
      </pc:sldChg>
      <pc:sldChg chg="addSp modSp mod">
        <pc:chgData name="Vu Huu Sy 20216958" userId="2728e965-2084-4cea-a2f7-ffa051e231c2" providerId="ADAL" clId="{B7A0A4F6-066C-4677-A0E7-DD17CA35F53F}" dt="2024-03-28T15:00:32.743" v="47570" actId="20577"/>
        <pc:sldMkLst>
          <pc:docMk/>
          <pc:sldMk cId="433429534" sldId="299"/>
        </pc:sldMkLst>
        <pc:spChg chg="mod">
          <ac:chgData name="Vu Huu Sy 20216958" userId="2728e965-2084-4cea-a2f7-ffa051e231c2" providerId="ADAL" clId="{B7A0A4F6-066C-4677-A0E7-DD17CA35F53F}" dt="2024-03-28T15:00:32.743" v="47570" actId="20577"/>
          <ac:spMkLst>
            <pc:docMk/>
            <pc:sldMk cId="433429534" sldId="299"/>
            <ac:spMk id="393" creationId="{403F5DED-3A6A-53B4-9034-27873E8F7CBD}"/>
          </ac:spMkLst>
        </pc:spChg>
        <pc:picChg chg="add mod">
          <ac:chgData name="Vu Huu Sy 20216958" userId="2728e965-2084-4cea-a2f7-ffa051e231c2" providerId="ADAL" clId="{B7A0A4F6-066C-4677-A0E7-DD17CA35F53F}" dt="2024-03-28T14:44:37.530" v="47194" actId="14100"/>
          <ac:picMkLst>
            <pc:docMk/>
            <pc:sldMk cId="433429534" sldId="299"/>
            <ac:picMk id="3" creationId="{CD9E9791-42A0-699D-B453-CDB2A20247DD}"/>
          </ac:picMkLst>
        </pc:picChg>
      </pc:sldChg>
      <pc:sldChg chg="addSp modSp mod">
        <pc:chgData name="Vu Huu Sy 20216958" userId="2728e965-2084-4cea-a2f7-ffa051e231c2" providerId="ADAL" clId="{B7A0A4F6-066C-4677-A0E7-DD17CA35F53F}" dt="2024-03-28T15:08:38.937" v="47966" actId="14100"/>
        <pc:sldMkLst>
          <pc:docMk/>
          <pc:sldMk cId="1535796626" sldId="300"/>
        </pc:sldMkLst>
        <pc:spChg chg="mod">
          <ac:chgData name="Vu Huu Sy 20216958" userId="2728e965-2084-4cea-a2f7-ffa051e231c2" providerId="ADAL" clId="{B7A0A4F6-066C-4677-A0E7-DD17CA35F53F}" dt="2024-03-28T15:08:19.940" v="47960" actId="14100"/>
          <ac:spMkLst>
            <pc:docMk/>
            <pc:sldMk cId="1535796626" sldId="300"/>
            <ac:spMk id="393" creationId="{AA727FA5-017D-D11E-E39C-255DCFD1ED22}"/>
          </ac:spMkLst>
        </pc:spChg>
        <pc:picChg chg="add mod">
          <ac:chgData name="Vu Huu Sy 20216958" userId="2728e965-2084-4cea-a2f7-ffa051e231c2" providerId="ADAL" clId="{B7A0A4F6-066C-4677-A0E7-DD17CA35F53F}" dt="2024-03-28T15:08:38.937" v="47966" actId="14100"/>
          <ac:picMkLst>
            <pc:docMk/>
            <pc:sldMk cId="1535796626" sldId="300"/>
            <ac:picMk id="3" creationId="{667D7DCB-51D7-26AB-4685-0D2C51592AD0}"/>
          </ac:picMkLst>
        </pc:picChg>
      </pc:sldChg>
      <pc:sldChg chg="modSp mod">
        <pc:chgData name="Vu Huu Sy 20216958" userId="2728e965-2084-4cea-a2f7-ffa051e231c2" providerId="ADAL" clId="{B7A0A4F6-066C-4677-A0E7-DD17CA35F53F}" dt="2024-03-28T15:22:38.144" v="48282" actId="20577"/>
        <pc:sldMkLst>
          <pc:docMk/>
          <pc:sldMk cId="279265039" sldId="301"/>
        </pc:sldMkLst>
        <pc:spChg chg="mod">
          <ac:chgData name="Vu Huu Sy 20216958" userId="2728e965-2084-4cea-a2f7-ffa051e231c2" providerId="ADAL" clId="{B7A0A4F6-066C-4677-A0E7-DD17CA35F53F}" dt="2024-03-28T15:22:38.144" v="48282" actId="20577"/>
          <ac:spMkLst>
            <pc:docMk/>
            <pc:sldMk cId="279265039" sldId="301"/>
            <ac:spMk id="393" creationId="{9448CEEB-B48A-D6E4-11C9-C8E35E46014C}"/>
          </ac:spMkLst>
        </pc:spChg>
      </pc:sldChg>
      <pc:sldChg chg="modSp mod">
        <pc:chgData name="Vu Huu Sy 20216958" userId="2728e965-2084-4cea-a2f7-ffa051e231c2" providerId="ADAL" clId="{B7A0A4F6-066C-4677-A0E7-DD17CA35F53F}" dt="2024-03-28T15:27:59.819" v="48363" actId="20577"/>
        <pc:sldMkLst>
          <pc:docMk/>
          <pc:sldMk cId="3144930039" sldId="302"/>
        </pc:sldMkLst>
        <pc:spChg chg="mod">
          <ac:chgData name="Vu Huu Sy 20216958" userId="2728e965-2084-4cea-a2f7-ffa051e231c2" providerId="ADAL" clId="{B7A0A4F6-066C-4677-A0E7-DD17CA35F53F}" dt="2024-03-28T15:27:59.819" v="48363" actId="20577"/>
          <ac:spMkLst>
            <pc:docMk/>
            <pc:sldMk cId="3144930039" sldId="302"/>
            <ac:spMk id="393" creationId="{ED2F8918-141A-952D-929F-F49BC5F17860}"/>
          </ac:spMkLst>
        </pc:spChg>
      </pc:sldChg>
      <pc:sldChg chg="modSp mod">
        <pc:chgData name="Vu Huu Sy 20216958" userId="2728e965-2084-4cea-a2f7-ffa051e231c2" providerId="ADAL" clId="{B7A0A4F6-066C-4677-A0E7-DD17CA35F53F}" dt="2024-03-28T15:31:49.787" v="48924" actId="20577"/>
        <pc:sldMkLst>
          <pc:docMk/>
          <pc:sldMk cId="826830852" sldId="303"/>
        </pc:sldMkLst>
        <pc:spChg chg="mod">
          <ac:chgData name="Vu Huu Sy 20216958" userId="2728e965-2084-4cea-a2f7-ffa051e231c2" providerId="ADAL" clId="{B7A0A4F6-066C-4677-A0E7-DD17CA35F53F}" dt="2024-03-28T15:31:49.787" v="48924" actId="20577"/>
          <ac:spMkLst>
            <pc:docMk/>
            <pc:sldMk cId="826830852" sldId="303"/>
            <ac:spMk id="393" creationId="{72803B6A-A173-91A6-C73B-4CCC9C63F31E}"/>
          </ac:spMkLst>
        </pc:spChg>
      </pc:sldChg>
      <pc:sldChg chg="modSp mod">
        <pc:chgData name="Vu Huu Sy 20216958" userId="2728e965-2084-4cea-a2f7-ffa051e231c2" providerId="ADAL" clId="{B7A0A4F6-066C-4677-A0E7-DD17CA35F53F}" dt="2024-03-28T16:09:58.968" v="49552" actId="20577"/>
        <pc:sldMkLst>
          <pc:docMk/>
          <pc:sldMk cId="2950476061" sldId="304"/>
        </pc:sldMkLst>
        <pc:spChg chg="mod">
          <ac:chgData name="Vu Huu Sy 20216958" userId="2728e965-2084-4cea-a2f7-ffa051e231c2" providerId="ADAL" clId="{B7A0A4F6-066C-4677-A0E7-DD17CA35F53F}" dt="2024-03-28T16:09:58.968" v="49552" actId="20577"/>
          <ac:spMkLst>
            <pc:docMk/>
            <pc:sldMk cId="2950476061" sldId="304"/>
            <ac:spMk id="393" creationId="{0836A09F-E8AA-CD33-9A10-99462D72AF33}"/>
          </ac:spMkLst>
        </pc:spChg>
      </pc:sldChg>
      <pc:sldChg chg="del">
        <pc:chgData name="Vu Huu Sy 20216958" userId="2728e965-2084-4cea-a2f7-ffa051e231c2" providerId="ADAL" clId="{B7A0A4F6-066C-4677-A0E7-DD17CA35F53F}" dt="2024-03-26T07:01:41.201" v="42814" actId="47"/>
        <pc:sldMkLst>
          <pc:docMk/>
          <pc:sldMk cId="520530836" sldId="306"/>
        </pc:sldMkLst>
      </pc:sldChg>
      <pc:sldChg chg="modSp mod">
        <pc:chgData name="Vu Huu Sy 20216958" userId="2728e965-2084-4cea-a2f7-ffa051e231c2" providerId="ADAL" clId="{B7A0A4F6-066C-4677-A0E7-DD17CA35F53F}" dt="2024-03-28T15:42:00.638" v="49065" actId="20577"/>
        <pc:sldMkLst>
          <pc:docMk/>
          <pc:sldMk cId="1789562044" sldId="308"/>
        </pc:sldMkLst>
        <pc:spChg chg="mod">
          <ac:chgData name="Vu Huu Sy 20216958" userId="2728e965-2084-4cea-a2f7-ffa051e231c2" providerId="ADAL" clId="{B7A0A4F6-066C-4677-A0E7-DD17CA35F53F}" dt="2024-03-28T15:42:00.638" v="49065" actId="20577"/>
          <ac:spMkLst>
            <pc:docMk/>
            <pc:sldMk cId="1789562044" sldId="308"/>
            <ac:spMk id="393" creationId="{605F3414-C8EF-6FDF-39AD-C5F6FFE61EB4}"/>
          </ac:spMkLst>
        </pc:spChg>
      </pc:sldChg>
      <pc:sldChg chg="modSp mod">
        <pc:chgData name="Vu Huu Sy 20216958" userId="2728e965-2084-4cea-a2f7-ffa051e231c2" providerId="ADAL" clId="{B7A0A4F6-066C-4677-A0E7-DD17CA35F53F}" dt="2024-03-28T16:11:09.446" v="49589" actId="20577"/>
        <pc:sldMkLst>
          <pc:docMk/>
          <pc:sldMk cId="1807461284" sldId="309"/>
        </pc:sldMkLst>
        <pc:spChg chg="mod">
          <ac:chgData name="Vu Huu Sy 20216958" userId="2728e965-2084-4cea-a2f7-ffa051e231c2" providerId="ADAL" clId="{B7A0A4F6-066C-4677-A0E7-DD17CA35F53F}" dt="2024-03-28T16:11:09.446" v="49589" actId="20577"/>
          <ac:spMkLst>
            <pc:docMk/>
            <pc:sldMk cId="1807461284" sldId="309"/>
            <ac:spMk id="393" creationId="{4408BA3F-617D-A409-97D4-BB836771D709}"/>
          </ac:spMkLst>
        </pc:spChg>
      </pc:sldChg>
      <pc:sldChg chg="modSp mod">
        <pc:chgData name="Vu Huu Sy 20216958" userId="2728e965-2084-4cea-a2f7-ffa051e231c2" providerId="ADAL" clId="{B7A0A4F6-066C-4677-A0E7-DD17CA35F53F}" dt="2024-03-28T16:15:33.188" v="49772" actId="20577"/>
        <pc:sldMkLst>
          <pc:docMk/>
          <pc:sldMk cId="3783117579" sldId="310"/>
        </pc:sldMkLst>
        <pc:spChg chg="mod">
          <ac:chgData name="Vu Huu Sy 20216958" userId="2728e965-2084-4cea-a2f7-ffa051e231c2" providerId="ADAL" clId="{B7A0A4F6-066C-4677-A0E7-DD17CA35F53F}" dt="2024-03-28T16:15:33.188" v="49772" actId="20577"/>
          <ac:spMkLst>
            <pc:docMk/>
            <pc:sldMk cId="3783117579" sldId="310"/>
            <ac:spMk id="393" creationId="{65BCCD57-D30C-15DF-7988-7F6E8F2BA8FD}"/>
          </ac:spMkLst>
        </pc:spChg>
      </pc:sldChg>
      <pc:sldChg chg="modSp mod">
        <pc:chgData name="Vu Huu Sy 20216958" userId="2728e965-2084-4cea-a2f7-ffa051e231c2" providerId="ADAL" clId="{B7A0A4F6-066C-4677-A0E7-DD17CA35F53F}" dt="2024-03-28T16:18:20.667" v="49854" actId="20577"/>
        <pc:sldMkLst>
          <pc:docMk/>
          <pc:sldMk cId="2675689303" sldId="311"/>
        </pc:sldMkLst>
        <pc:spChg chg="mod">
          <ac:chgData name="Vu Huu Sy 20216958" userId="2728e965-2084-4cea-a2f7-ffa051e231c2" providerId="ADAL" clId="{B7A0A4F6-066C-4677-A0E7-DD17CA35F53F}" dt="2024-03-28T16:18:20.667" v="49854" actId="20577"/>
          <ac:spMkLst>
            <pc:docMk/>
            <pc:sldMk cId="2675689303" sldId="311"/>
            <ac:spMk id="393" creationId="{5AB7B285-74CF-65DD-861C-D40151BEB19D}"/>
          </ac:spMkLst>
        </pc:spChg>
      </pc:sldChg>
      <pc:sldChg chg="addSp delSp modSp mod">
        <pc:chgData name="Vu Huu Sy 20216958" userId="2728e965-2084-4cea-a2f7-ffa051e231c2" providerId="ADAL" clId="{B7A0A4F6-066C-4677-A0E7-DD17CA35F53F}" dt="2024-03-29T10:38:06.427" v="50313" actId="20577"/>
        <pc:sldMkLst>
          <pc:docMk/>
          <pc:sldMk cId="1464494734" sldId="312"/>
        </pc:sldMkLst>
        <pc:spChg chg="mod">
          <ac:chgData name="Vu Huu Sy 20216958" userId="2728e965-2084-4cea-a2f7-ffa051e231c2" providerId="ADAL" clId="{B7A0A4F6-066C-4677-A0E7-DD17CA35F53F}" dt="2024-03-29T10:38:06.427" v="50313" actId="20577"/>
          <ac:spMkLst>
            <pc:docMk/>
            <pc:sldMk cId="1464494734" sldId="312"/>
            <ac:spMk id="393" creationId="{8F6DA1CB-7C19-6AFA-926A-C067E72534DA}"/>
          </ac:spMkLst>
        </pc:spChg>
        <pc:picChg chg="add del mod">
          <ac:chgData name="Vu Huu Sy 20216958" userId="2728e965-2084-4cea-a2f7-ffa051e231c2" providerId="ADAL" clId="{B7A0A4F6-066C-4677-A0E7-DD17CA35F53F}" dt="2024-03-29T10:09:54.413" v="50137" actId="478"/>
          <ac:picMkLst>
            <pc:docMk/>
            <pc:sldMk cId="1464494734" sldId="312"/>
            <ac:picMk id="1026" creationId="{520C0E0D-89A3-B163-87D8-E0B3B04632D8}"/>
          </ac:picMkLst>
        </pc:picChg>
      </pc:sldChg>
      <pc:sldChg chg="mod modShow">
        <pc:chgData name="Vu Huu Sy 20216958" userId="2728e965-2084-4cea-a2f7-ffa051e231c2" providerId="ADAL" clId="{B7A0A4F6-066C-4677-A0E7-DD17CA35F53F}" dt="2024-03-29T10:39:42.872" v="50314" actId="729"/>
        <pc:sldMkLst>
          <pc:docMk/>
          <pc:sldMk cId="1288911550" sldId="313"/>
        </pc:sldMkLst>
      </pc:sldChg>
      <pc:sldChg chg="modSp mod">
        <pc:chgData name="Vu Huu Sy 20216958" userId="2728e965-2084-4cea-a2f7-ffa051e231c2" providerId="ADAL" clId="{B7A0A4F6-066C-4677-A0E7-DD17CA35F53F}" dt="2024-03-29T10:53:59.889" v="50600" actId="20577"/>
        <pc:sldMkLst>
          <pc:docMk/>
          <pc:sldMk cId="4133406628" sldId="314"/>
        </pc:sldMkLst>
        <pc:spChg chg="mod">
          <ac:chgData name="Vu Huu Sy 20216958" userId="2728e965-2084-4cea-a2f7-ffa051e231c2" providerId="ADAL" clId="{B7A0A4F6-066C-4677-A0E7-DD17CA35F53F}" dt="2024-03-29T10:53:59.889" v="50600" actId="20577"/>
          <ac:spMkLst>
            <pc:docMk/>
            <pc:sldMk cId="4133406628" sldId="314"/>
            <ac:spMk id="393" creationId="{AA5B8D45-B10C-EB83-4B31-96C969009EE4}"/>
          </ac:spMkLst>
        </pc:spChg>
      </pc:sldChg>
      <pc:sldChg chg="addSp delSp modSp mod ord">
        <pc:chgData name="Vu Huu Sy 20216958" userId="2728e965-2084-4cea-a2f7-ffa051e231c2" providerId="ADAL" clId="{B7A0A4F6-066C-4677-A0E7-DD17CA35F53F}" dt="2024-03-29T13:50:01.361" v="51689" actId="11529"/>
        <pc:sldMkLst>
          <pc:docMk/>
          <pc:sldMk cId="1953067920" sldId="315"/>
        </pc:sldMkLst>
        <pc:spChg chg="mod">
          <ac:chgData name="Vu Huu Sy 20216958" userId="2728e965-2084-4cea-a2f7-ffa051e231c2" providerId="ADAL" clId="{B7A0A4F6-066C-4677-A0E7-DD17CA35F53F}" dt="2024-03-29T11:01:54.364" v="50731" actId="14"/>
          <ac:spMkLst>
            <pc:docMk/>
            <pc:sldMk cId="1953067920" sldId="315"/>
            <ac:spMk id="393" creationId="{ED5AC2EE-7C15-44B6-E69F-31E0DEA2ADF8}"/>
          </ac:spMkLst>
        </pc:spChg>
        <pc:picChg chg="add del mod">
          <ac:chgData name="Vu Huu Sy 20216958" userId="2728e965-2084-4cea-a2f7-ffa051e231c2" providerId="ADAL" clId="{B7A0A4F6-066C-4677-A0E7-DD17CA35F53F}" dt="2024-03-29T11:01:00.907" v="50709" actId="478"/>
          <ac:picMkLst>
            <pc:docMk/>
            <pc:sldMk cId="1953067920" sldId="315"/>
            <ac:picMk id="3074" creationId="{69E73859-10E4-564D-28AD-62E72CCDF2EA}"/>
          </ac:picMkLst>
        </pc:picChg>
        <pc:picChg chg="add del mod">
          <ac:chgData name="Vu Huu Sy 20216958" userId="2728e965-2084-4cea-a2f7-ffa051e231c2" providerId="ADAL" clId="{B7A0A4F6-066C-4677-A0E7-DD17CA35F53F}" dt="2024-03-29T11:01:15.651" v="50715" actId="478"/>
          <ac:picMkLst>
            <pc:docMk/>
            <pc:sldMk cId="1953067920" sldId="315"/>
            <ac:picMk id="3076" creationId="{18B2C60C-55B8-412E-2495-B210F329C111}"/>
          </ac:picMkLst>
        </pc:picChg>
        <pc:picChg chg="add del mod">
          <ac:chgData name="Vu Huu Sy 20216958" userId="2728e965-2084-4cea-a2f7-ffa051e231c2" providerId="ADAL" clId="{B7A0A4F6-066C-4677-A0E7-DD17CA35F53F}" dt="2024-03-29T11:01:15.651" v="50715" actId="478"/>
          <ac:picMkLst>
            <pc:docMk/>
            <pc:sldMk cId="1953067920" sldId="315"/>
            <ac:picMk id="3078" creationId="{497326D0-0776-EA01-9713-6D8FE4A0C1D2}"/>
          </ac:picMkLst>
        </pc:picChg>
        <pc:picChg chg="add mod">
          <ac:chgData name="Vu Huu Sy 20216958" userId="2728e965-2084-4cea-a2f7-ffa051e231c2" providerId="ADAL" clId="{B7A0A4F6-066C-4677-A0E7-DD17CA35F53F}" dt="2024-03-29T11:02:08.185" v="50738" actId="1076"/>
          <ac:picMkLst>
            <pc:docMk/>
            <pc:sldMk cId="1953067920" sldId="315"/>
            <ac:picMk id="3080" creationId="{3A6452E5-D100-04B1-22D0-838E85ECB933}"/>
          </ac:picMkLst>
        </pc:picChg>
        <pc:picChg chg="add mod">
          <ac:chgData name="Vu Huu Sy 20216958" userId="2728e965-2084-4cea-a2f7-ffa051e231c2" providerId="ADAL" clId="{B7A0A4F6-066C-4677-A0E7-DD17CA35F53F}" dt="2024-03-29T11:02:02.149" v="50735" actId="14100"/>
          <ac:picMkLst>
            <pc:docMk/>
            <pc:sldMk cId="1953067920" sldId="315"/>
            <ac:picMk id="3082" creationId="{3218645E-6169-CE23-5D20-3E446902A27C}"/>
          </ac:picMkLst>
        </pc:picChg>
        <pc:cxnChg chg="add">
          <ac:chgData name="Vu Huu Sy 20216958" userId="2728e965-2084-4cea-a2f7-ffa051e231c2" providerId="ADAL" clId="{B7A0A4F6-066C-4677-A0E7-DD17CA35F53F}" dt="2024-03-29T13:50:01.361" v="51689" actId="11529"/>
          <ac:cxnSpMkLst>
            <pc:docMk/>
            <pc:sldMk cId="1953067920" sldId="315"/>
            <ac:cxnSpMk id="3" creationId="{E6FC49AA-E15C-13CD-A7C6-246AC5E14975}"/>
          </ac:cxnSpMkLst>
        </pc:cxnChg>
      </pc:sldChg>
      <pc:sldChg chg="modSp mod">
        <pc:chgData name="Vu Huu Sy 20216958" userId="2728e965-2084-4cea-a2f7-ffa051e231c2" providerId="ADAL" clId="{B7A0A4F6-066C-4677-A0E7-DD17CA35F53F}" dt="2024-03-29T13:07:15.232" v="51368" actId="20577"/>
        <pc:sldMkLst>
          <pc:docMk/>
          <pc:sldMk cId="1773055077" sldId="316"/>
        </pc:sldMkLst>
        <pc:spChg chg="mod">
          <ac:chgData name="Vu Huu Sy 20216958" userId="2728e965-2084-4cea-a2f7-ffa051e231c2" providerId="ADAL" clId="{B7A0A4F6-066C-4677-A0E7-DD17CA35F53F}" dt="2024-03-29T13:07:15.232" v="51368" actId="20577"/>
          <ac:spMkLst>
            <pc:docMk/>
            <pc:sldMk cId="1773055077" sldId="316"/>
            <ac:spMk id="393" creationId="{BD4F2E5C-A6C2-A932-EF67-E9E2D8991043}"/>
          </ac:spMkLst>
        </pc:spChg>
        <pc:picChg chg="mod">
          <ac:chgData name="Vu Huu Sy 20216958" userId="2728e965-2084-4cea-a2f7-ffa051e231c2" providerId="ADAL" clId="{B7A0A4F6-066C-4677-A0E7-DD17CA35F53F}" dt="2024-03-29T11:35:27.696" v="51213" actId="1076"/>
          <ac:picMkLst>
            <pc:docMk/>
            <pc:sldMk cId="1773055077" sldId="316"/>
            <ac:picMk id="3" creationId="{39308CA5-AF7C-ECAA-7729-4E8223561B7C}"/>
          </ac:picMkLst>
        </pc:picChg>
      </pc:sldChg>
      <pc:sldChg chg="addSp delSp modSp mod">
        <pc:chgData name="Vu Huu Sy 20216958" userId="2728e965-2084-4cea-a2f7-ffa051e231c2" providerId="ADAL" clId="{B7A0A4F6-066C-4677-A0E7-DD17CA35F53F}" dt="2024-03-29T13:47:45.942" v="51653" actId="20577"/>
        <pc:sldMkLst>
          <pc:docMk/>
          <pc:sldMk cId="1562874216" sldId="317"/>
        </pc:sldMkLst>
        <pc:spChg chg="mod">
          <ac:chgData name="Vu Huu Sy 20216958" userId="2728e965-2084-4cea-a2f7-ffa051e231c2" providerId="ADAL" clId="{B7A0A4F6-066C-4677-A0E7-DD17CA35F53F}" dt="2024-03-29T13:47:45.942" v="51653" actId="20577"/>
          <ac:spMkLst>
            <pc:docMk/>
            <pc:sldMk cId="1562874216" sldId="317"/>
            <ac:spMk id="393" creationId="{A4605264-9702-95C1-24B9-9D06E5B586E6}"/>
          </ac:spMkLst>
        </pc:spChg>
        <pc:picChg chg="add del mod">
          <ac:chgData name="Vu Huu Sy 20216958" userId="2728e965-2084-4cea-a2f7-ffa051e231c2" providerId="ADAL" clId="{B7A0A4F6-066C-4677-A0E7-DD17CA35F53F}" dt="2024-03-29T13:46:01.679" v="51640" actId="478"/>
          <ac:picMkLst>
            <pc:docMk/>
            <pc:sldMk cId="1562874216" sldId="317"/>
            <ac:picMk id="3" creationId="{49383ED7-D4EB-DE25-75F1-E5E3AE9A1CE3}"/>
          </ac:picMkLst>
        </pc:picChg>
        <pc:picChg chg="add mod">
          <ac:chgData name="Vu Huu Sy 20216958" userId="2728e965-2084-4cea-a2f7-ffa051e231c2" providerId="ADAL" clId="{B7A0A4F6-066C-4677-A0E7-DD17CA35F53F}" dt="2024-03-29T13:46:06.357" v="51643" actId="1076"/>
          <ac:picMkLst>
            <pc:docMk/>
            <pc:sldMk cId="1562874216" sldId="317"/>
            <ac:picMk id="5" creationId="{1F1F688F-9A42-C856-3BCB-40A560433C87}"/>
          </ac:picMkLst>
        </pc:picChg>
      </pc:sldChg>
      <pc:sldChg chg="modSp mod">
        <pc:chgData name="Vu Huu Sy 20216958" userId="2728e965-2084-4cea-a2f7-ffa051e231c2" providerId="ADAL" clId="{B7A0A4F6-066C-4677-A0E7-DD17CA35F53F}" dt="2024-03-29T13:51:14.670" v="51729" actId="1036"/>
        <pc:sldMkLst>
          <pc:docMk/>
          <pc:sldMk cId="336889824" sldId="318"/>
        </pc:sldMkLst>
        <pc:spChg chg="mod">
          <ac:chgData name="Vu Huu Sy 20216958" userId="2728e965-2084-4cea-a2f7-ffa051e231c2" providerId="ADAL" clId="{B7A0A4F6-066C-4677-A0E7-DD17CA35F53F}" dt="2024-03-29T13:51:01.100" v="51722" actId="20577"/>
          <ac:spMkLst>
            <pc:docMk/>
            <pc:sldMk cId="336889824" sldId="318"/>
            <ac:spMk id="393" creationId="{BF521753-CEEF-DA3B-13A7-BECA4DE7A510}"/>
          </ac:spMkLst>
        </pc:spChg>
        <pc:picChg chg="mod">
          <ac:chgData name="Vu Huu Sy 20216958" userId="2728e965-2084-4cea-a2f7-ffa051e231c2" providerId="ADAL" clId="{B7A0A4F6-066C-4677-A0E7-DD17CA35F53F}" dt="2024-03-29T13:51:14.670" v="51729" actId="1036"/>
          <ac:picMkLst>
            <pc:docMk/>
            <pc:sldMk cId="336889824" sldId="318"/>
            <ac:picMk id="3" creationId="{4224494D-8CAE-0349-F187-04775FF1EA5C}"/>
          </ac:picMkLst>
        </pc:picChg>
      </pc:sldChg>
      <pc:sldChg chg="modSp mod modShow">
        <pc:chgData name="Vu Huu Sy 20216958" userId="2728e965-2084-4cea-a2f7-ffa051e231c2" providerId="ADAL" clId="{B7A0A4F6-066C-4677-A0E7-DD17CA35F53F}" dt="2024-03-29T14:11:34.447" v="51907" actId="729"/>
        <pc:sldMkLst>
          <pc:docMk/>
          <pc:sldMk cId="2208117623" sldId="319"/>
        </pc:sldMkLst>
        <pc:spChg chg="mod">
          <ac:chgData name="Vu Huu Sy 20216958" userId="2728e965-2084-4cea-a2f7-ffa051e231c2" providerId="ADAL" clId="{B7A0A4F6-066C-4677-A0E7-DD17CA35F53F}" dt="2024-03-29T13:55:54.329" v="51867" actId="20577"/>
          <ac:spMkLst>
            <pc:docMk/>
            <pc:sldMk cId="2208117623" sldId="319"/>
            <ac:spMk id="393" creationId="{79E27B1E-F63E-E040-A422-7BFFE135293C}"/>
          </ac:spMkLst>
        </pc:spChg>
      </pc:sldChg>
      <pc:sldChg chg="modSp mod">
        <pc:chgData name="Vu Huu Sy 20216958" userId="2728e965-2084-4cea-a2f7-ffa051e231c2" providerId="ADAL" clId="{B7A0A4F6-066C-4677-A0E7-DD17CA35F53F}" dt="2024-03-29T14:13:45.015" v="51962" actId="20577"/>
        <pc:sldMkLst>
          <pc:docMk/>
          <pc:sldMk cId="2734939562" sldId="320"/>
        </pc:sldMkLst>
        <pc:spChg chg="mod">
          <ac:chgData name="Vu Huu Sy 20216958" userId="2728e965-2084-4cea-a2f7-ffa051e231c2" providerId="ADAL" clId="{B7A0A4F6-066C-4677-A0E7-DD17CA35F53F}" dt="2024-03-29T14:13:45.015" v="51962" actId="20577"/>
          <ac:spMkLst>
            <pc:docMk/>
            <pc:sldMk cId="2734939562" sldId="320"/>
            <ac:spMk id="393" creationId="{BE78EABF-5D4E-1799-8ABD-45F013DA1945}"/>
          </ac:spMkLst>
        </pc:spChg>
      </pc:sldChg>
      <pc:sldChg chg="modSp mod">
        <pc:chgData name="Vu Huu Sy 20216958" userId="2728e965-2084-4cea-a2f7-ffa051e231c2" providerId="ADAL" clId="{B7A0A4F6-066C-4677-A0E7-DD17CA35F53F}" dt="2024-03-29T14:12:34.164" v="51931" actId="20577"/>
        <pc:sldMkLst>
          <pc:docMk/>
          <pc:sldMk cId="2379133552" sldId="321"/>
        </pc:sldMkLst>
        <pc:spChg chg="mod">
          <ac:chgData name="Vu Huu Sy 20216958" userId="2728e965-2084-4cea-a2f7-ffa051e231c2" providerId="ADAL" clId="{B7A0A4F6-066C-4677-A0E7-DD17CA35F53F}" dt="2024-03-29T14:12:34.164" v="51931" actId="20577"/>
          <ac:spMkLst>
            <pc:docMk/>
            <pc:sldMk cId="2379133552" sldId="321"/>
            <ac:spMk id="393" creationId="{B36BA02F-A2FE-0775-E810-73A56E085781}"/>
          </ac:spMkLst>
        </pc:spChg>
      </pc:sldChg>
      <pc:sldChg chg="modSp mod">
        <pc:chgData name="Vu Huu Sy 20216958" userId="2728e965-2084-4cea-a2f7-ffa051e231c2" providerId="ADAL" clId="{B7A0A4F6-066C-4677-A0E7-DD17CA35F53F}" dt="2024-03-29T14:15:04.930" v="52032" actId="20577"/>
        <pc:sldMkLst>
          <pc:docMk/>
          <pc:sldMk cId="3534668994" sldId="322"/>
        </pc:sldMkLst>
        <pc:spChg chg="mod">
          <ac:chgData name="Vu Huu Sy 20216958" userId="2728e965-2084-4cea-a2f7-ffa051e231c2" providerId="ADAL" clId="{B7A0A4F6-066C-4677-A0E7-DD17CA35F53F}" dt="2024-03-29T14:15:04.930" v="52032" actId="20577"/>
          <ac:spMkLst>
            <pc:docMk/>
            <pc:sldMk cId="3534668994" sldId="322"/>
            <ac:spMk id="393" creationId="{BDE9A3BF-B613-2939-8FC5-C43A6806504E}"/>
          </ac:spMkLst>
        </pc:spChg>
      </pc:sldChg>
      <pc:sldChg chg="modSp mod">
        <pc:chgData name="Vu Huu Sy 20216958" userId="2728e965-2084-4cea-a2f7-ffa051e231c2" providerId="ADAL" clId="{B7A0A4F6-066C-4677-A0E7-DD17CA35F53F}" dt="2024-03-29T14:17:02.658" v="52099" actId="1076"/>
        <pc:sldMkLst>
          <pc:docMk/>
          <pc:sldMk cId="2690046978" sldId="323"/>
        </pc:sldMkLst>
        <pc:spChg chg="mod">
          <ac:chgData name="Vu Huu Sy 20216958" userId="2728e965-2084-4cea-a2f7-ffa051e231c2" providerId="ADAL" clId="{B7A0A4F6-066C-4677-A0E7-DD17CA35F53F}" dt="2024-03-29T14:16:58.640" v="52098" actId="20577"/>
          <ac:spMkLst>
            <pc:docMk/>
            <pc:sldMk cId="2690046978" sldId="323"/>
            <ac:spMk id="393" creationId="{10D203BD-9E7B-C1B6-149C-06B47ECEF95E}"/>
          </ac:spMkLst>
        </pc:spChg>
        <pc:picChg chg="mod">
          <ac:chgData name="Vu Huu Sy 20216958" userId="2728e965-2084-4cea-a2f7-ffa051e231c2" providerId="ADAL" clId="{B7A0A4F6-066C-4677-A0E7-DD17CA35F53F}" dt="2024-03-29T14:17:02.658" v="52099" actId="1076"/>
          <ac:picMkLst>
            <pc:docMk/>
            <pc:sldMk cId="2690046978" sldId="323"/>
            <ac:picMk id="4" creationId="{45AB0B78-D62B-EF5E-E23A-E67E1D734EEC}"/>
          </ac:picMkLst>
        </pc:picChg>
      </pc:sldChg>
      <pc:sldChg chg="modSp mod ord">
        <pc:chgData name="Vu Huu Sy 20216958" userId="2728e965-2084-4cea-a2f7-ffa051e231c2" providerId="ADAL" clId="{B7A0A4F6-066C-4677-A0E7-DD17CA35F53F}" dt="2024-03-29T14:23:30.205" v="52491"/>
        <pc:sldMkLst>
          <pc:docMk/>
          <pc:sldMk cId="3456558263" sldId="324"/>
        </pc:sldMkLst>
        <pc:spChg chg="mod">
          <ac:chgData name="Vu Huu Sy 20216958" userId="2728e965-2084-4cea-a2f7-ffa051e231c2" providerId="ADAL" clId="{B7A0A4F6-066C-4677-A0E7-DD17CA35F53F}" dt="2024-03-29T14:22:18.488" v="52409" actId="20577"/>
          <ac:spMkLst>
            <pc:docMk/>
            <pc:sldMk cId="3456558263" sldId="324"/>
            <ac:spMk id="393" creationId="{E64F62BC-BF86-E1F4-0338-365F4E3942D4}"/>
          </ac:spMkLst>
        </pc:spChg>
      </pc:sldChg>
      <pc:sldChg chg="modSp add mod ord">
        <pc:chgData name="Vu Huu Sy 20216958" userId="2728e965-2084-4cea-a2f7-ffa051e231c2" providerId="ADAL" clId="{B7A0A4F6-066C-4677-A0E7-DD17CA35F53F}" dt="2024-03-29T14:25:24.317" v="52588" actId="20577"/>
        <pc:sldMkLst>
          <pc:docMk/>
          <pc:sldMk cId="2290065173" sldId="325"/>
        </pc:sldMkLst>
        <pc:spChg chg="mod">
          <ac:chgData name="Vu Huu Sy 20216958" userId="2728e965-2084-4cea-a2f7-ffa051e231c2" providerId="ADAL" clId="{B7A0A4F6-066C-4677-A0E7-DD17CA35F53F}" dt="2024-03-29T14:25:24.317" v="52588" actId="20577"/>
          <ac:spMkLst>
            <pc:docMk/>
            <pc:sldMk cId="2290065173" sldId="325"/>
            <ac:spMk id="393" creationId="{365DE8EB-C3BC-5FBD-7C3F-AC36D62033A8}"/>
          </ac:spMkLst>
        </pc:spChg>
      </pc:sldChg>
      <pc:sldChg chg="modSp add mod">
        <pc:chgData name="Vu Huu Sy 20216958" userId="2728e965-2084-4cea-a2f7-ffa051e231c2" providerId="ADAL" clId="{B7A0A4F6-066C-4677-A0E7-DD17CA35F53F}" dt="2024-03-04T15:16:11.029" v="2910" actId="20577"/>
        <pc:sldMkLst>
          <pc:docMk/>
          <pc:sldMk cId="661574622" sldId="326"/>
        </pc:sldMkLst>
        <pc:spChg chg="mod">
          <ac:chgData name="Vu Huu Sy 20216958" userId="2728e965-2084-4cea-a2f7-ffa051e231c2" providerId="ADAL" clId="{B7A0A4F6-066C-4677-A0E7-DD17CA35F53F}" dt="2024-03-04T15:14:38.959" v="2851"/>
          <ac:spMkLst>
            <pc:docMk/>
            <pc:sldMk cId="661574622" sldId="326"/>
            <ac:spMk id="392" creationId="{DF1A8493-7A4A-B078-816D-0CB347DACF8C}"/>
          </ac:spMkLst>
        </pc:spChg>
        <pc:spChg chg="mod">
          <ac:chgData name="Vu Huu Sy 20216958" userId="2728e965-2084-4cea-a2f7-ffa051e231c2" providerId="ADAL" clId="{B7A0A4F6-066C-4677-A0E7-DD17CA35F53F}" dt="2024-03-04T15:16:11.029" v="2910" actId="20577"/>
          <ac:spMkLst>
            <pc:docMk/>
            <pc:sldMk cId="661574622" sldId="326"/>
            <ac:spMk id="393" creationId="{63095087-958C-27F2-366D-A53668FEA68D}"/>
          </ac:spMkLst>
        </pc:spChg>
      </pc:sldChg>
      <pc:sldChg chg="addSp delSp modSp add mod">
        <pc:chgData name="Vu Huu Sy 20216958" userId="2728e965-2084-4cea-a2f7-ffa051e231c2" providerId="ADAL" clId="{B7A0A4F6-066C-4677-A0E7-DD17CA35F53F}" dt="2024-03-29T14:34:09.493" v="52741" actId="1076"/>
        <pc:sldMkLst>
          <pc:docMk/>
          <pc:sldMk cId="477874137" sldId="327"/>
        </pc:sldMkLst>
        <pc:spChg chg="add">
          <ac:chgData name="Vu Huu Sy 20216958" userId="2728e965-2084-4cea-a2f7-ffa051e231c2" providerId="ADAL" clId="{B7A0A4F6-066C-4677-A0E7-DD17CA35F53F}" dt="2024-03-29T14:33:47.221" v="52734"/>
          <ac:spMkLst>
            <pc:docMk/>
            <pc:sldMk cId="477874137" sldId="327"/>
            <ac:spMk id="2" creationId="{7DCE9BC9-E2C6-6116-3DE8-E0E165DD779D}"/>
          </ac:spMkLst>
        </pc:spChg>
        <pc:spChg chg="add">
          <ac:chgData name="Vu Huu Sy 20216958" userId="2728e965-2084-4cea-a2f7-ffa051e231c2" providerId="ADAL" clId="{B7A0A4F6-066C-4677-A0E7-DD17CA35F53F}" dt="2024-03-29T14:33:49.593" v="52735"/>
          <ac:spMkLst>
            <pc:docMk/>
            <pc:sldMk cId="477874137" sldId="327"/>
            <ac:spMk id="3" creationId="{F372059B-0A37-F3EA-892C-BBA7977DC04D}"/>
          </ac:spMkLst>
        </pc:spChg>
        <pc:spChg chg="mod">
          <ac:chgData name="Vu Huu Sy 20216958" userId="2728e965-2084-4cea-a2f7-ffa051e231c2" providerId="ADAL" clId="{B7A0A4F6-066C-4677-A0E7-DD17CA35F53F}" dt="2024-03-29T14:33:18.672" v="52726" actId="14100"/>
          <ac:spMkLst>
            <pc:docMk/>
            <pc:sldMk cId="477874137" sldId="327"/>
            <ac:spMk id="393" creationId="{2AA4841F-55FF-FE72-2968-EA8A9834FA44}"/>
          </ac:spMkLst>
        </pc:spChg>
        <pc:picChg chg="add del mod">
          <ac:chgData name="Vu Huu Sy 20216958" userId="2728e965-2084-4cea-a2f7-ffa051e231c2" providerId="ADAL" clId="{B7A0A4F6-066C-4677-A0E7-DD17CA35F53F}" dt="2024-03-29T14:33:20.244" v="52727" actId="478"/>
          <ac:picMkLst>
            <pc:docMk/>
            <pc:sldMk cId="477874137" sldId="327"/>
            <ac:picMk id="5122" creationId="{CB70ED97-5B70-F009-1FDE-4E4A5DAFAE22}"/>
          </ac:picMkLst>
        </pc:picChg>
        <pc:picChg chg="add del mod">
          <ac:chgData name="Vu Huu Sy 20216958" userId="2728e965-2084-4cea-a2f7-ffa051e231c2" providerId="ADAL" clId="{B7A0A4F6-066C-4677-A0E7-DD17CA35F53F}" dt="2024-03-29T14:33:31.634" v="52733" actId="478"/>
          <ac:picMkLst>
            <pc:docMk/>
            <pc:sldMk cId="477874137" sldId="327"/>
            <ac:picMk id="5124" creationId="{785DB510-C661-A23A-1981-C121CFCB3418}"/>
          </ac:picMkLst>
        </pc:picChg>
        <pc:picChg chg="add mod">
          <ac:chgData name="Vu Huu Sy 20216958" userId="2728e965-2084-4cea-a2f7-ffa051e231c2" providerId="ADAL" clId="{B7A0A4F6-066C-4677-A0E7-DD17CA35F53F}" dt="2024-03-29T14:34:09.493" v="52741" actId="1076"/>
          <ac:picMkLst>
            <pc:docMk/>
            <pc:sldMk cId="477874137" sldId="327"/>
            <ac:picMk id="5130" creationId="{DB3E26B7-8C03-7471-824F-5B6BA1FA5E64}"/>
          </ac:picMkLst>
        </pc:picChg>
      </pc:sldChg>
      <pc:sldChg chg="addSp delSp modSp add mod">
        <pc:chgData name="Vu Huu Sy 20216958" userId="2728e965-2084-4cea-a2f7-ffa051e231c2" providerId="ADAL" clId="{B7A0A4F6-066C-4677-A0E7-DD17CA35F53F}" dt="2024-03-29T14:29:46.139" v="52717" actId="20577"/>
        <pc:sldMkLst>
          <pc:docMk/>
          <pc:sldMk cId="1809246200" sldId="328"/>
        </pc:sldMkLst>
        <pc:spChg chg="add mod">
          <ac:chgData name="Vu Huu Sy 20216958" userId="2728e965-2084-4cea-a2f7-ffa051e231c2" providerId="ADAL" clId="{B7A0A4F6-066C-4677-A0E7-DD17CA35F53F}" dt="2024-03-10T06:11:29.630" v="16052" actId="208"/>
          <ac:spMkLst>
            <pc:docMk/>
            <pc:sldMk cId="1809246200" sldId="328"/>
            <ac:spMk id="5" creationId="{555009E3-942C-2AA3-62ED-316D4265ADB8}"/>
          </ac:spMkLst>
        </pc:spChg>
        <pc:spChg chg="add mod">
          <ac:chgData name="Vu Huu Sy 20216958" userId="2728e965-2084-4cea-a2f7-ffa051e231c2" providerId="ADAL" clId="{B7A0A4F6-066C-4677-A0E7-DD17CA35F53F}" dt="2024-03-10T06:11:51.493" v="16065" actId="1037"/>
          <ac:spMkLst>
            <pc:docMk/>
            <pc:sldMk cId="1809246200" sldId="328"/>
            <ac:spMk id="6" creationId="{27A448BC-1B48-7838-4C17-CF4008E53888}"/>
          </ac:spMkLst>
        </pc:spChg>
        <pc:spChg chg="mod">
          <ac:chgData name="Vu Huu Sy 20216958" userId="2728e965-2084-4cea-a2f7-ffa051e231c2" providerId="ADAL" clId="{B7A0A4F6-066C-4677-A0E7-DD17CA35F53F}" dt="2024-03-29T14:29:46.139" v="52717" actId="20577"/>
          <ac:spMkLst>
            <pc:docMk/>
            <pc:sldMk cId="1809246200" sldId="328"/>
            <ac:spMk id="393" creationId="{1122540C-9FF9-D842-9FC3-D0F482BE5297}"/>
          </ac:spMkLst>
        </pc:spChg>
        <pc:picChg chg="mod">
          <ac:chgData name="Vu Huu Sy 20216958" userId="2728e965-2084-4cea-a2f7-ffa051e231c2" providerId="ADAL" clId="{B7A0A4F6-066C-4677-A0E7-DD17CA35F53F}" dt="2024-03-10T06:11:33.234" v="16055" actId="1076"/>
          <ac:picMkLst>
            <pc:docMk/>
            <pc:sldMk cId="1809246200" sldId="328"/>
            <ac:picMk id="3" creationId="{364ADA4D-4537-5F27-B427-C24144719F03}"/>
          </ac:picMkLst>
        </pc:picChg>
        <pc:picChg chg="add del">
          <ac:chgData name="Vu Huu Sy 20216958" userId="2728e965-2084-4cea-a2f7-ffa051e231c2" providerId="ADAL" clId="{B7A0A4F6-066C-4677-A0E7-DD17CA35F53F}" dt="2024-03-10T06:10:15.004" v="15950" actId="22"/>
          <ac:picMkLst>
            <pc:docMk/>
            <pc:sldMk cId="1809246200" sldId="328"/>
            <ac:picMk id="4" creationId="{0CA36767-1BC9-DE6A-4535-1FBBFAF59BCA}"/>
          </ac:picMkLst>
        </pc:picChg>
      </pc:sldChg>
      <pc:sldChg chg="modSp add mod ord">
        <pc:chgData name="Vu Huu Sy 20216958" userId="2728e965-2084-4cea-a2f7-ffa051e231c2" providerId="ADAL" clId="{B7A0A4F6-066C-4677-A0E7-DD17CA35F53F}" dt="2024-03-29T15:16:22.055" v="53113" actId="20577"/>
        <pc:sldMkLst>
          <pc:docMk/>
          <pc:sldMk cId="2635745415" sldId="329"/>
        </pc:sldMkLst>
        <pc:spChg chg="mod">
          <ac:chgData name="Vu Huu Sy 20216958" userId="2728e965-2084-4cea-a2f7-ffa051e231c2" providerId="ADAL" clId="{B7A0A4F6-066C-4677-A0E7-DD17CA35F53F}" dt="2024-03-05T04:05:16.231" v="4662" actId="20577"/>
          <ac:spMkLst>
            <pc:docMk/>
            <pc:sldMk cId="2635745415" sldId="329"/>
            <ac:spMk id="392" creationId="{86AA811C-AE46-C6A1-3249-A52958C67C08}"/>
          </ac:spMkLst>
        </pc:spChg>
        <pc:spChg chg="mod">
          <ac:chgData name="Vu Huu Sy 20216958" userId="2728e965-2084-4cea-a2f7-ffa051e231c2" providerId="ADAL" clId="{B7A0A4F6-066C-4677-A0E7-DD17CA35F53F}" dt="2024-03-29T15:16:22.055" v="53113" actId="20577"/>
          <ac:spMkLst>
            <pc:docMk/>
            <pc:sldMk cId="2635745415" sldId="329"/>
            <ac:spMk id="393" creationId="{5EAEAAA5-32EB-847F-DD0F-05475A5292A5}"/>
          </ac:spMkLst>
        </pc:spChg>
      </pc:sldChg>
      <pc:sldChg chg="addSp modSp mod">
        <pc:chgData name="Vu Huu Sy 20216958" userId="2728e965-2084-4cea-a2f7-ffa051e231c2" providerId="ADAL" clId="{B7A0A4F6-066C-4677-A0E7-DD17CA35F53F}" dt="2024-03-29T15:19:12.271" v="53355" actId="1036"/>
        <pc:sldMkLst>
          <pc:docMk/>
          <pc:sldMk cId="2740301658" sldId="330"/>
        </pc:sldMkLst>
        <pc:spChg chg="add">
          <ac:chgData name="Vu Huu Sy 20216958" userId="2728e965-2084-4cea-a2f7-ffa051e231c2" providerId="ADAL" clId="{B7A0A4F6-066C-4677-A0E7-DD17CA35F53F}" dt="2024-03-10T08:13:58.381" v="18238"/>
          <ac:spMkLst>
            <pc:docMk/>
            <pc:sldMk cId="2740301658" sldId="330"/>
            <ac:spMk id="2" creationId="{63045803-7ADA-0FF9-9D57-2066E62D4923}"/>
          </ac:spMkLst>
        </pc:spChg>
        <pc:spChg chg="mod">
          <ac:chgData name="Vu Huu Sy 20216958" userId="2728e965-2084-4cea-a2f7-ffa051e231c2" providerId="ADAL" clId="{B7A0A4F6-066C-4677-A0E7-DD17CA35F53F}" dt="2024-03-29T15:18:39.049" v="53345" actId="20577"/>
          <ac:spMkLst>
            <pc:docMk/>
            <pc:sldMk cId="2740301658" sldId="330"/>
            <ac:spMk id="393" creationId="{75A08138-883B-3EC6-5CCB-045A8C9F974B}"/>
          </ac:spMkLst>
        </pc:spChg>
        <pc:picChg chg="add mod">
          <ac:chgData name="Vu Huu Sy 20216958" userId="2728e965-2084-4cea-a2f7-ffa051e231c2" providerId="ADAL" clId="{B7A0A4F6-066C-4677-A0E7-DD17CA35F53F}" dt="2024-03-29T15:19:12.271" v="53355" actId="1036"/>
          <ac:picMkLst>
            <pc:docMk/>
            <pc:sldMk cId="2740301658" sldId="330"/>
            <ac:picMk id="2052" creationId="{B183EF8E-E263-37AF-BAFC-43C3AA8A2D28}"/>
          </ac:picMkLst>
        </pc:picChg>
      </pc:sldChg>
      <pc:sldChg chg="del">
        <pc:chgData name="Vu Huu Sy 20216958" userId="2728e965-2084-4cea-a2f7-ffa051e231c2" providerId="ADAL" clId="{B7A0A4F6-066C-4677-A0E7-DD17CA35F53F}" dt="2024-03-26T07:02:10.976" v="42824" actId="47"/>
        <pc:sldMkLst>
          <pc:docMk/>
          <pc:sldMk cId="2728355028" sldId="331"/>
        </pc:sldMkLst>
      </pc:sldChg>
      <pc:sldChg chg="modSp mod">
        <pc:chgData name="Vu Huu Sy 20216958" userId="2728e965-2084-4cea-a2f7-ffa051e231c2" providerId="ADAL" clId="{B7A0A4F6-066C-4677-A0E7-DD17CA35F53F}" dt="2024-03-29T15:44:33.353" v="53473" actId="20577"/>
        <pc:sldMkLst>
          <pc:docMk/>
          <pc:sldMk cId="178384690" sldId="332"/>
        </pc:sldMkLst>
        <pc:spChg chg="mod">
          <ac:chgData name="Vu Huu Sy 20216958" userId="2728e965-2084-4cea-a2f7-ffa051e231c2" providerId="ADAL" clId="{B7A0A4F6-066C-4677-A0E7-DD17CA35F53F}" dt="2024-03-29T15:44:33.353" v="53473" actId="20577"/>
          <ac:spMkLst>
            <pc:docMk/>
            <pc:sldMk cId="178384690" sldId="332"/>
            <ac:spMk id="393" creationId="{0A7C98D0-2AC1-C9D2-9F3D-A5CA1C87423C}"/>
          </ac:spMkLst>
        </pc:spChg>
      </pc:sldChg>
      <pc:sldChg chg="addSp delSp modSp mod">
        <pc:chgData name="Vu Huu Sy 20216958" userId="2728e965-2084-4cea-a2f7-ffa051e231c2" providerId="ADAL" clId="{B7A0A4F6-066C-4677-A0E7-DD17CA35F53F}" dt="2024-03-29T15:10:56.177" v="52766" actId="20577"/>
        <pc:sldMkLst>
          <pc:docMk/>
          <pc:sldMk cId="804437732" sldId="333"/>
        </pc:sldMkLst>
        <pc:spChg chg="add mod">
          <ac:chgData name="Vu Huu Sy 20216958" userId="2728e965-2084-4cea-a2f7-ffa051e231c2" providerId="ADAL" clId="{B7A0A4F6-066C-4677-A0E7-DD17CA35F53F}" dt="2024-03-10T06:16:49.492" v="16152"/>
          <ac:spMkLst>
            <pc:docMk/>
            <pc:sldMk cId="804437732" sldId="333"/>
            <ac:spMk id="2" creationId="{E299BE54-D52E-89B4-1836-0C684E731323}"/>
          </ac:spMkLst>
        </pc:spChg>
        <pc:spChg chg="add del">
          <ac:chgData name="Vu Huu Sy 20216958" userId="2728e965-2084-4cea-a2f7-ffa051e231c2" providerId="ADAL" clId="{B7A0A4F6-066C-4677-A0E7-DD17CA35F53F}" dt="2024-03-10T06:33:51.621" v="17161" actId="478"/>
          <ac:spMkLst>
            <pc:docMk/>
            <pc:sldMk cId="804437732" sldId="333"/>
            <ac:spMk id="5" creationId="{BA205CC1-75B4-D8FA-883D-06145E16FC07}"/>
          </ac:spMkLst>
        </pc:spChg>
        <pc:spChg chg="add mod">
          <ac:chgData name="Vu Huu Sy 20216958" userId="2728e965-2084-4cea-a2f7-ffa051e231c2" providerId="ADAL" clId="{B7A0A4F6-066C-4677-A0E7-DD17CA35F53F}" dt="2024-03-10T06:34:15.120" v="17168" actId="14100"/>
          <ac:spMkLst>
            <pc:docMk/>
            <pc:sldMk cId="804437732" sldId="333"/>
            <ac:spMk id="6" creationId="{492DF235-7F45-6111-49B1-32C863BFCDE7}"/>
          </ac:spMkLst>
        </pc:spChg>
        <pc:spChg chg="add mod">
          <ac:chgData name="Vu Huu Sy 20216958" userId="2728e965-2084-4cea-a2f7-ffa051e231c2" providerId="ADAL" clId="{B7A0A4F6-066C-4677-A0E7-DD17CA35F53F}" dt="2024-03-10T06:34:31.535" v="17176" actId="14100"/>
          <ac:spMkLst>
            <pc:docMk/>
            <pc:sldMk cId="804437732" sldId="333"/>
            <ac:spMk id="7" creationId="{F7C70E49-5B4F-069B-E326-C706B260B3C7}"/>
          </ac:spMkLst>
        </pc:spChg>
        <pc:spChg chg="mod">
          <ac:chgData name="Vu Huu Sy 20216958" userId="2728e965-2084-4cea-a2f7-ffa051e231c2" providerId="ADAL" clId="{B7A0A4F6-066C-4677-A0E7-DD17CA35F53F}" dt="2024-03-29T15:10:56.177" v="52766" actId="20577"/>
          <ac:spMkLst>
            <pc:docMk/>
            <pc:sldMk cId="804437732" sldId="333"/>
            <ac:spMk id="393" creationId="{86F3BFB7-4C7D-8ED9-53CE-413C3144EEB0}"/>
          </ac:spMkLst>
        </pc:spChg>
        <pc:picChg chg="add mod">
          <ac:chgData name="Vu Huu Sy 20216958" userId="2728e965-2084-4cea-a2f7-ffa051e231c2" providerId="ADAL" clId="{B7A0A4F6-066C-4677-A0E7-DD17CA35F53F}" dt="2024-03-10T06:33:56.199" v="17163" actId="1076"/>
          <ac:picMkLst>
            <pc:docMk/>
            <pc:sldMk cId="804437732" sldId="333"/>
            <ac:picMk id="4" creationId="{65189C07-FDF3-0BF7-C5B5-9D03D0B69C83}"/>
          </ac:picMkLst>
        </pc:picChg>
      </pc:sldChg>
      <pc:sldChg chg="addSp modSp mod">
        <pc:chgData name="Vu Huu Sy 20216958" userId="2728e965-2084-4cea-a2f7-ffa051e231c2" providerId="ADAL" clId="{B7A0A4F6-066C-4677-A0E7-DD17CA35F53F}" dt="2024-03-29T15:46:56.621" v="53531" actId="1076"/>
        <pc:sldMkLst>
          <pc:docMk/>
          <pc:sldMk cId="199711646" sldId="334"/>
        </pc:sldMkLst>
        <pc:spChg chg="mod">
          <ac:chgData name="Vu Huu Sy 20216958" userId="2728e965-2084-4cea-a2f7-ffa051e231c2" providerId="ADAL" clId="{B7A0A4F6-066C-4677-A0E7-DD17CA35F53F}" dt="2024-03-29T15:46:49.370" v="53527" actId="20577"/>
          <ac:spMkLst>
            <pc:docMk/>
            <pc:sldMk cId="199711646" sldId="334"/>
            <ac:spMk id="393" creationId="{8323E851-9D0B-326B-93D2-92D2450A38D5}"/>
          </ac:spMkLst>
        </pc:spChg>
        <pc:picChg chg="add mod">
          <ac:chgData name="Vu Huu Sy 20216958" userId="2728e965-2084-4cea-a2f7-ffa051e231c2" providerId="ADAL" clId="{B7A0A4F6-066C-4677-A0E7-DD17CA35F53F}" dt="2024-03-29T15:46:56.621" v="53531" actId="1076"/>
          <ac:picMkLst>
            <pc:docMk/>
            <pc:sldMk cId="199711646" sldId="334"/>
            <ac:picMk id="6146" creationId="{745C1E96-A332-EF4F-AE80-09A5B85A68BC}"/>
          </ac:picMkLst>
        </pc:picChg>
      </pc:sldChg>
      <pc:sldChg chg="modSp add mod ord">
        <pc:chgData name="Vu Huu Sy 20216958" userId="2728e965-2084-4cea-a2f7-ffa051e231c2" providerId="ADAL" clId="{B7A0A4F6-066C-4677-A0E7-DD17CA35F53F}" dt="2024-03-29T16:08:15.124" v="53778" actId="20577"/>
        <pc:sldMkLst>
          <pc:docMk/>
          <pc:sldMk cId="1105209998" sldId="335"/>
        </pc:sldMkLst>
        <pc:spChg chg="mod">
          <ac:chgData name="Vu Huu Sy 20216958" userId="2728e965-2084-4cea-a2f7-ffa051e231c2" providerId="ADAL" clId="{B7A0A4F6-066C-4677-A0E7-DD17CA35F53F}" dt="2024-03-29T16:08:15.124" v="53778" actId="20577"/>
          <ac:spMkLst>
            <pc:docMk/>
            <pc:sldMk cId="1105209998" sldId="335"/>
            <ac:spMk id="393" creationId="{69046C20-51E0-6BC8-E58F-8CED9E6B8684}"/>
          </ac:spMkLst>
        </pc:spChg>
      </pc:sldChg>
      <pc:sldChg chg="addSp delSp modSp add mod">
        <pc:chgData name="Vu Huu Sy 20216958" userId="2728e965-2084-4cea-a2f7-ffa051e231c2" providerId="ADAL" clId="{B7A0A4F6-066C-4677-A0E7-DD17CA35F53F}" dt="2024-03-29T15:51:09.885" v="53734" actId="1037"/>
        <pc:sldMkLst>
          <pc:docMk/>
          <pc:sldMk cId="4024868036" sldId="336"/>
        </pc:sldMkLst>
        <pc:spChg chg="add mod">
          <ac:chgData name="Vu Huu Sy 20216958" userId="2728e965-2084-4cea-a2f7-ffa051e231c2" providerId="ADAL" clId="{B7A0A4F6-066C-4677-A0E7-DD17CA35F53F}" dt="2024-03-29T15:48:41.611" v="53678" actId="478"/>
          <ac:spMkLst>
            <pc:docMk/>
            <pc:sldMk cId="4024868036" sldId="336"/>
            <ac:spMk id="2" creationId="{4CEAE2CF-B4FD-70F3-7971-EABC1747FE18}"/>
          </ac:spMkLst>
        </pc:spChg>
        <pc:spChg chg="add mod">
          <ac:chgData name="Vu Huu Sy 20216958" userId="2728e965-2084-4cea-a2f7-ffa051e231c2" providerId="ADAL" clId="{B7A0A4F6-066C-4677-A0E7-DD17CA35F53F}" dt="2024-03-29T15:48:43.721" v="53680" actId="478"/>
          <ac:spMkLst>
            <pc:docMk/>
            <pc:sldMk cId="4024868036" sldId="336"/>
            <ac:spMk id="4" creationId="{A860A714-B8EB-264C-6560-A0E8DBA611BC}"/>
          </ac:spMkLst>
        </pc:spChg>
        <pc:spChg chg="add mod">
          <ac:chgData name="Vu Huu Sy 20216958" userId="2728e965-2084-4cea-a2f7-ffa051e231c2" providerId="ADAL" clId="{B7A0A4F6-066C-4677-A0E7-DD17CA35F53F}" dt="2024-03-29T15:50:27.650" v="53723" actId="1582"/>
          <ac:spMkLst>
            <pc:docMk/>
            <pc:sldMk cId="4024868036" sldId="336"/>
            <ac:spMk id="5" creationId="{56F4E07D-65A7-CFB5-34B6-7A39E8076157}"/>
          </ac:spMkLst>
        </pc:spChg>
        <pc:spChg chg="add mod">
          <ac:chgData name="Vu Huu Sy 20216958" userId="2728e965-2084-4cea-a2f7-ffa051e231c2" providerId="ADAL" clId="{B7A0A4F6-066C-4677-A0E7-DD17CA35F53F}" dt="2024-03-29T15:51:09.885" v="53734" actId="1037"/>
          <ac:spMkLst>
            <pc:docMk/>
            <pc:sldMk cId="4024868036" sldId="336"/>
            <ac:spMk id="6" creationId="{39041675-CAFA-4D71-342F-B6C9ED7FD3F5}"/>
          </ac:spMkLst>
        </pc:spChg>
        <pc:spChg chg="add del mod">
          <ac:chgData name="Vu Huu Sy 20216958" userId="2728e965-2084-4cea-a2f7-ffa051e231c2" providerId="ADAL" clId="{B7A0A4F6-066C-4677-A0E7-DD17CA35F53F}" dt="2024-03-29T15:50:48.212" v="53728"/>
          <ac:spMkLst>
            <pc:docMk/>
            <pc:sldMk cId="4024868036" sldId="336"/>
            <ac:spMk id="393" creationId="{6987F9DC-06FE-F64D-0C3C-1B3683C195CD}"/>
          </ac:spMkLst>
        </pc:spChg>
        <pc:picChg chg="add mod">
          <ac:chgData name="Vu Huu Sy 20216958" userId="2728e965-2084-4cea-a2f7-ffa051e231c2" providerId="ADAL" clId="{B7A0A4F6-066C-4677-A0E7-DD17CA35F53F}" dt="2024-03-29T15:50:57.744" v="53731" actId="1076"/>
          <ac:picMkLst>
            <pc:docMk/>
            <pc:sldMk cId="4024868036" sldId="336"/>
            <ac:picMk id="3" creationId="{E2F18B01-B0E0-1CE0-8678-5FEFE8E7AE28}"/>
          </ac:picMkLst>
        </pc:picChg>
        <pc:picChg chg="add del">
          <ac:chgData name="Vu Huu Sy 20216958" userId="2728e965-2084-4cea-a2f7-ffa051e231c2" providerId="ADAL" clId="{B7A0A4F6-066C-4677-A0E7-DD17CA35F53F}" dt="2024-03-29T15:48:44.721" v="53681" actId="478"/>
          <ac:picMkLst>
            <pc:docMk/>
            <pc:sldMk cId="4024868036" sldId="336"/>
            <ac:picMk id="7170" creationId="{5D910D7E-1F3B-AF93-1632-1CFF5026FBC5}"/>
          </ac:picMkLst>
        </pc:picChg>
      </pc:sldChg>
      <pc:sldChg chg="modSp add mod">
        <pc:chgData name="Vu Huu Sy 20216958" userId="2728e965-2084-4cea-a2f7-ffa051e231c2" providerId="ADAL" clId="{B7A0A4F6-066C-4677-A0E7-DD17CA35F53F}" dt="2024-03-29T16:13:59.246" v="53996" actId="20577"/>
        <pc:sldMkLst>
          <pc:docMk/>
          <pc:sldMk cId="1768123915" sldId="337"/>
        </pc:sldMkLst>
        <pc:spChg chg="mod">
          <ac:chgData name="Vu Huu Sy 20216958" userId="2728e965-2084-4cea-a2f7-ffa051e231c2" providerId="ADAL" clId="{B7A0A4F6-066C-4677-A0E7-DD17CA35F53F}" dt="2024-03-29T16:13:59.246" v="53996" actId="20577"/>
          <ac:spMkLst>
            <pc:docMk/>
            <pc:sldMk cId="1768123915" sldId="337"/>
            <ac:spMk id="393" creationId="{2084DECE-AB45-BF9C-4DD9-63715289753D}"/>
          </ac:spMkLst>
        </pc:spChg>
      </pc:sldChg>
      <pc:sldChg chg="addSp modSp add mod">
        <pc:chgData name="Vu Huu Sy 20216958" userId="2728e965-2084-4cea-a2f7-ffa051e231c2" providerId="ADAL" clId="{B7A0A4F6-066C-4677-A0E7-DD17CA35F53F}" dt="2024-03-29T16:15:35.583" v="54059" actId="20577"/>
        <pc:sldMkLst>
          <pc:docMk/>
          <pc:sldMk cId="2880421190" sldId="338"/>
        </pc:sldMkLst>
        <pc:spChg chg="mod">
          <ac:chgData name="Vu Huu Sy 20216958" userId="2728e965-2084-4cea-a2f7-ffa051e231c2" providerId="ADAL" clId="{B7A0A4F6-066C-4677-A0E7-DD17CA35F53F}" dt="2024-03-29T16:15:35.583" v="54059" actId="20577"/>
          <ac:spMkLst>
            <pc:docMk/>
            <pc:sldMk cId="2880421190" sldId="338"/>
            <ac:spMk id="393" creationId="{5F831801-9FAA-4D67-80BA-4B2173B1741E}"/>
          </ac:spMkLst>
        </pc:spChg>
        <pc:picChg chg="add mod">
          <ac:chgData name="Vu Huu Sy 20216958" userId="2728e965-2084-4cea-a2f7-ffa051e231c2" providerId="ADAL" clId="{B7A0A4F6-066C-4677-A0E7-DD17CA35F53F}" dt="2024-03-29T16:14:49.658" v="54013" actId="1076"/>
          <ac:picMkLst>
            <pc:docMk/>
            <pc:sldMk cId="2880421190" sldId="338"/>
            <ac:picMk id="3" creationId="{EB273202-93D7-707A-C6F3-D3CB35539E18}"/>
          </ac:picMkLst>
        </pc:picChg>
      </pc:sldChg>
      <pc:sldChg chg="addSp delSp modSp add mod">
        <pc:chgData name="Vu Huu Sy 20216958" userId="2728e965-2084-4cea-a2f7-ffa051e231c2" providerId="ADAL" clId="{B7A0A4F6-066C-4677-A0E7-DD17CA35F53F}" dt="2024-03-29T16:59:53.032" v="54184" actId="20577"/>
        <pc:sldMkLst>
          <pc:docMk/>
          <pc:sldMk cId="3958857952" sldId="339"/>
        </pc:sldMkLst>
        <pc:spChg chg="mod">
          <ac:chgData name="Vu Huu Sy 20216958" userId="2728e965-2084-4cea-a2f7-ffa051e231c2" providerId="ADAL" clId="{B7A0A4F6-066C-4677-A0E7-DD17CA35F53F}" dt="2024-03-29T16:59:53.032" v="54184" actId="20577"/>
          <ac:spMkLst>
            <pc:docMk/>
            <pc:sldMk cId="3958857952" sldId="339"/>
            <ac:spMk id="393" creationId="{CD793DFA-84E1-B596-1D1F-E29833B8BBF4}"/>
          </ac:spMkLst>
        </pc:spChg>
        <pc:picChg chg="add mod">
          <ac:chgData name="Vu Huu Sy 20216958" userId="2728e965-2084-4cea-a2f7-ffa051e231c2" providerId="ADAL" clId="{B7A0A4F6-066C-4677-A0E7-DD17CA35F53F}" dt="2024-03-29T16:19:24.134" v="54096" actId="1076"/>
          <ac:picMkLst>
            <pc:docMk/>
            <pc:sldMk cId="3958857952" sldId="339"/>
            <ac:picMk id="2" creationId="{A086E304-1B28-CEF4-29AC-6B68F249C902}"/>
          </ac:picMkLst>
        </pc:picChg>
        <pc:picChg chg="del">
          <ac:chgData name="Vu Huu Sy 20216958" userId="2728e965-2084-4cea-a2f7-ffa051e231c2" providerId="ADAL" clId="{B7A0A4F6-066C-4677-A0E7-DD17CA35F53F}" dt="2024-03-07T08:39:24.974" v="9599" actId="478"/>
          <ac:picMkLst>
            <pc:docMk/>
            <pc:sldMk cId="3958857952" sldId="339"/>
            <ac:picMk id="3" creationId="{6800CD23-0FDD-F607-8391-FBA0F485E735}"/>
          </ac:picMkLst>
        </pc:picChg>
      </pc:sldChg>
      <pc:sldChg chg="addSp delSp modSp add mod ord modShow">
        <pc:chgData name="Vu Huu Sy 20216958" userId="2728e965-2084-4cea-a2f7-ffa051e231c2" providerId="ADAL" clId="{B7A0A4F6-066C-4677-A0E7-DD17CA35F53F}" dt="2024-03-29T16:21:02.534" v="54128" actId="729"/>
        <pc:sldMkLst>
          <pc:docMk/>
          <pc:sldMk cId="1334981466" sldId="340"/>
        </pc:sldMkLst>
        <pc:spChg chg="mod">
          <ac:chgData name="Vu Huu Sy 20216958" userId="2728e965-2084-4cea-a2f7-ffa051e231c2" providerId="ADAL" clId="{B7A0A4F6-066C-4677-A0E7-DD17CA35F53F}" dt="2024-03-29T16:20:44.354" v="54125" actId="20577"/>
          <ac:spMkLst>
            <pc:docMk/>
            <pc:sldMk cId="1334981466" sldId="340"/>
            <ac:spMk id="393" creationId="{8570C5D4-DB46-9127-550C-7ED827451C32}"/>
          </ac:spMkLst>
        </pc:spChg>
        <pc:picChg chg="add del mod">
          <ac:chgData name="Vu Huu Sy 20216958" userId="2728e965-2084-4cea-a2f7-ffa051e231c2" providerId="ADAL" clId="{B7A0A4F6-066C-4677-A0E7-DD17CA35F53F}" dt="2024-03-07T15:04:51.370" v="12392" actId="22"/>
          <ac:picMkLst>
            <pc:docMk/>
            <pc:sldMk cId="1334981466" sldId="340"/>
            <ac:picMk id="3" creationId="{9F471472-11DE-AFA2-7025-492AB9BA2743}"/>
          </ac:picMkLst>
        </pc:picChg>
      </pc:sldChg>
      <pc:sldChg chg="addSp delSp modSp add mod">
        <pc:chgData name="Vu Huu Sy 20216958" userId="2728e965-2084-4cea-a2f7-ffa051e231c2" providerId="ADAL" clId="{B7A0A4F6-066C-4677-A0E7-DD17CA35F53F}" dt="2024-03-29T17:00:35.623" v="54199" actId="1076"/>
        <pc:sldMkLst>
          <pc:docMk/>
          <pc:sldMk cId="1234162413" sldId="341"/>
        </pc:sldMkLst>
        <pc:spChg chg="mod">
          <ac:chgData name="Vu Huu Sy 20216958" userId="2728e965-2084-4cea-a2f7-ffa051e231c2" providerId="ADAL" clId="{B7A0A4F6-066C-4677-A0E7-DD17CA35F53F}" dt="2024-03-29T17:00:31.193" v="54196" actId="20577"/>
          <ac:spMkLst>
            <pc:docMk/>
            <pc:sldMk cId="1234162413" sldId="341"/>
            <ac:spMk id="393" creationId="{0D449127-4F41-C3F9-8085-602C09125E40}"/>
          </ac:spMkLst>
        </pc:spChg>
        <pc:picChg chg="add mod">
          <ac:chgData name="Vu Huu Sy 20216958" userId="2728e965-2084-4cea-a2f7-ffa051e231c2" providerId="ADAL" clId="{B7A0A4F6-066C-4677-A0E7-DD17CA35F53F}" dt="2024-03-29T17:00:35.623" v="54199" actId="1076"/>
          <ac:picMkLst>
            <pc:docMk/>
            <pc:sldMk cId="1234162413" sldId="341"/>
            <ac:picMk id="3" creationId="{6BCCBCE4-9AFF-7EE5-4E35-EE1ABF8DCF02}"/>
          </ac:picMkLst>
        </pc:picChg>
        <pc:picChg chg="add del mod">
          <ac:chgData name="Vu Huu Sy 20216958" userId="2728e965-2084-4cea-a2f7-ffa051e231c2" providerId="ADAL" clId="{B7A0A4F6-066C-4677-A0E7-DD17CA35F53F}" dt="2024-03-29T16:21:27.264" v="54129" actId="478"/>
          <ac:picMkLst>
            <pc:docMk/>
            <pc:sldMk cId="1234162413" sldId="341"/>
            <ac:picMk id="5" creationId="{A025BA20-3CDE-04C8-EA09-605EF2BFA897}"/>
          </ac:picMkLst>
        </pc:picChg>
        <pc:picChg chg="add del">
          <ac:chgData name="Vu Huu Sy 20216958" userId="2728e965-2084-4cea-a2f7-ffa051e231c2" providerId="ADAL" clId="{B7A0A4F6-066C-4677-A0E7-DD17CA35F53F}" dt="2024-03-07T15:22:57.645" v="13396" actId="478"/>
          <ac:picMkLst>
            <pc:docMk/>
            <pc:sldMk cId="1234162413" sldId="341"/>
            <ac:picMk id="7" creationId="{78E28C69-E56B-114C-950D-B2506D22D5CE}"/>
          </ac:picMkLst>
        </pc:picChg>
      </pc:sldChg>
      <pc:sldChg chg="delSp modSp add mod">
        <pc:chgData name="Vu Huu Sy 20216958" userId="2728e965-2084-4cea-a2f7-ffa051e231c2" providerId="ADAL" clId="{B7A0A4F6-066C-4677-A0E7-DD17CA35F53F}" dt="2024-03-29T17:00:58.620" v="54223" actId="20577"/>
        <pc:sldMkLst>
          <pc:docMk/>
          <pc:sldMk cId="851866817" sldId="342"/>
        </pc:sldMkLst>
        <pc:spChg chg="mod">
          <ac:chgData name="Vu Huu Sy 20216958" userId="2728e965-2084-4cea-a2f7-ffa051e231c2" providerId="ADAL" clId="{B7A0A4F6-066C-4677-A0E7-DD17CA35F53F}" dt="2024-03-29T17:00:58.620" v="54223" actId="20577"/>
          <ac:spMkLst>
            <pc:docMk/>
            <pc:sldMk cId="851866817" sldId="342"/>
            <ac:spMk id="393" creationId="{E24C41EB-18AA-8372-C143-54C6BA4C8086}"/>
          </ac:spMkLst>
        </pc:spChg>
        <pc:picChg chg="del">
          <ac:chgData name="Vu Huu Sy 20216958" userId="2728e965-2084-4cea-a2f7-ffa051e231c2" providerId="ADAL" clId="{B7A0A4F6-066C-4677-A0E7-DD17CA35F53F}" dt="2024-03-07T15:27:33.998" v="13455" actId="478"/>
          <ac:picMkLst>
            <pc:docMk/>
            <pc:sldMk cId="851866817" sldId="342"/>
            <ac:picMk id="3" creationId="{9945F17D-EB43-89EC-209E-E2AC59AB7CFE}"/>
          </ac:picMkLst>
        </pc:picChg>
        <pc:picChg chg="del">
          <ac:chgData name="Vu Huu Sy 20216958" userId="2728e965-2084-4cea-a2f7-ffa051e231c2" providerId="ADAL" clId="{B7A0A4F6-066C-4677-A0E7-DD17CA35F53F}" dt="2024-03-07T15:27:33.710" v="13454" actId="478"/>
          <ac:picMkLst>
            <pc:docMk/>
            <pc:sldMk cId="851866817" sldId="342"/>
            <ac:picMk id="5" creationId="{851ED502-9753-7AEA-4CD0-6F5C9CF8892C}"/>
          </ac:picMkLst>
        </pc:picChg>
      </pc:sldChg>
      <pc:sldChg chg="modSp mod">
        <pc:chgData name="Vu Huu Sy 20216958" userId="2728e965-2084-4cea-a2f7-ffa051e231c2" providerId="ADAL" clId="{B7A0A4F6-066C-4677-A0E7-DD17CA35F53F}" dt="2024-03-29T17:02:36.951" v="54243" actId="20577"/>
        <pc:sldMkLst>
          <pc:docMk/>
          <pc:sldMk cId="1505679013" sldId="345"/>
        </pc:sldMkLst>
        <pc:spChg chg="mod">
          <ac:chgData name="Vu Huu Sy 20216958" userId="2728e965-2084-4cea-a2f7-ffa051e231c2" providerId="ADAL" clId="{B7A0A4F6-066C-4677-A0E7-DD17CA35F53F}" dt="2024-03-29T17:02:36.951" v="54243" actId="20577"/>
          <ac:spMkLst>
            <pc:docMk/>
            <pc:sldMk cId="1505679013" sldId="345"/>
            <ac:spMk id="393" creationId="{E24C41EB-18AA-8372-C143-54C6BA4C8086}"/>
          </ac:spMkLst>
        </pc:spChg>
      </pc:sldChg>
      <pc:sldChg chg="addSp modSp mod">
        <pc:chgData name="Vu Huu Sy 20216958" userId="2728e965-2084-4cea-a2f7-ffa051e231c2" providerId="ADAL" clId="{B7A0A4F6-066C-4677-A0E7-DD17CA35F53F}" dt="2024-03-29T17:04:37.004" v="54290" actId="20577"/>
        <pc:sldMkLst>
          <pc:docMk/>
          <pc:sldMk cId="2925432757" sldId="347"/>
        </pc:sldMkLst>
        <pc:spChg chg="mod">
          <ac:chgData name="Vu Huu Sy 20216958" userId="2728e965-2084-4cea-a2f7-ffa051e231c2" providerId="ADAL" clId="{B7A0A4F6-066C-4677-A0E7-DD17CA35F53F}" dt="2024-03-29T17:04:37.004" v="54290" actId="20577"/>
          <ac:spMkLst>
            <pc:docMk/>
            <pc:sldMk cId="2925432757" sldId="347"/>
            <ac:spMk id="393" creationId="{E24C41EB-18AA-8372-C143-54C6BA4C8086}"/>
          </ac:spMkLst>
        </pc:spChg>
        <pc:picChg chg="add mod">
          <ac:chgData name="Vu Huu Sy 20216958" userId="2728e965-2084-4cea-a2f7-ffa051e231c2" providerId="ADAL" clId="{B7A0A4F6-066C-4677-A0E7-DD17CA35F53F}" dt="2024-03-10T06:08:00.705" v="15932" actId="1076"/>
          <ac:picMkLst>
            <pc:docMk/>
            <pc:sldMk cId="2925432757" sldId="347"/>
            <ac:picMk id="3" creationId="{C6F58884-6971-A176-72F5-FC8F643BE332}"/>
          </ac:picMkLst>
        </pc:picChg>
        <pc:picChg chg="add mod">
          <ac:chgData name="Vu Huu Sy 20216958" userId="2728e965-2084-4cea-a2f7-ffa051e231c2" providerId="ADAL" clId="{B7A0A4F6-066C-4677-A0E7-DD17CA35F53F}" dt="2024-03-10T06:07:58.788" v="15931" actId="14100"/>
          <ac:picMkLst>
            <pc:docMk/>
            <pc:sldMk cId="2925432757" sldId="347"/>
            <ac:picMk id="5" creationId="{62FC8542-D5B2-02B0-3671-CF21B209B3A0}"/>
          </ac:picMkLst>
        </pc:picChg>
        <pc:cxnChg chg="add mod">
          <ac:chgData name="Vu Huu Sy 20216958" userId="2728e965-2084-4cea-a2f7-ffa051e231c2" providerId="ADAL" clId="{B7A0A4F6-066C-4677-A0E7-DD17CA35F53F}" dt="2024-03-10T06:08:15.614" v="15934" actId="14100"/>
          <ac:cxnSpMkLst>
            <pc:docMk/>
            <pc:sldMk cId="2925432757" sldId="347"/>
            <ac:cxnSpMk id="7" creationId="{F1161B8F-DC82-2579-1F15-AD5712E4F8D4}"/>
          </ac:cxnSpMkLst>
        </pc:cxnChg>
      </pc:sldChg>
      <pc:sldChg chg="addSp delSp modSp mod">
        <pc:chgData name="Vu Huu Sy 20216958" userId="2728e965-2084-4cea-a2f7-ffa051e231c2" providerId="ADAL" clId="{B7A0A4F6-066C-4677-A0E7-DD17CA35F53F}" dt="2024-03-29T17:07:07.616" v="54318" actId="20577"/>
        <pc:sldMkLst>
          <pc:docMk/>
          <pc:sldMk cId="3824286507" sldId="348"/>
        </pc:sldMkLst>
        <pc:spChg chg="add">
          <ac:chgData name="Vu Huu Sy 20216958" userId="2728e965-2084-4cea-a2f7-ffa051e231c2" providerId="ADAL" clId="{B7A0A4F6-066C-4677-A0E7-DD17CA35F53F}" dt="2024-03-10T05:47:46.893" v="14804" actId="11529"/>
          <ac:spMkLst>
            <pc:docMk/>
            <pc:sldMk cId="3824286507" sldId="348"/>
            <ac:spMk id="6" creationId="{D0093A09-E068-63DA-8E2C-3E4645145F74}"/>
          </ac:spMkLst>
        </pc:spChg>
        <pc:spChg chg="add mod">
          <ac:chgData name="Vu Huu Sy 20216958" userId="2728e965-2084-4cea-a2f7-ffa051e231c2" providerId="ADAL" clId="{B7A0A4F6-066C-4677-A0E7-DD17CA35F53F}" dt="2024-03-10T06:00:13.959" v="15921" actId="208"/>
          <ac:spMkLst>
            <pc:docMk/>
            <pc:sldMk cId="3824286507" sldId="348"/>
            <ac:spMk id="9" creationId="{5238B124-D279-7E6B-6716-FF02E0F29094}"/>
          </ac:spMkLst>
        </pc:spChg>
        <pc:spChg chg="add mod">
          <ac:chgData name="Vu Huu Sy 20216958" userId="2728e965-2084-4cea-a2f7-ffa051e231c2" providerId="ADAL" clId="{B7A0A4F6-066C-4677-A0E7-DD17CA35F53F}" dt="2024-03-10T06:00:26.501" v="15924" actId="14100"/>
          <ac:spMkLst>
            <pc:docMk/>
            <pc:sldMk cId="3824286507" sldId="348"/>
            <ac:spMk id="10" creationId="{70D19597-2798-1D35-89C8-D1AAC45895BA}"/>
          </ac:spMkLst>
        </pc:spChg>
        <pc:spChg chg="mod">
          <ac:chgData name="Vu Huu Sy 20216958" userId="2728e965-2084-4cea-a2f7-ffa051e231c2" providerId="ADAL" clId="{B7A0A4F6-066C-4677-A0E7-DD17CA35F53F}" dt="2024-03-29T17:07:07.616" v="54318" actId="20577"/>
          <ac:spMkLst>
            <pc:docMk/>
            <pc:sldMk cId="3824286507" sldId="348"/>
            <ac:spMk id="393" creationId="{E24C41EB-18AA-8372-C143-54C6BA4C8086}"/>
          </ac:spMkLst>
        </pc:spChg>
        <pc:picChg chg="add mod">
          <ac:chgData name="Vu Huu Sy 20216958" userId="2728e965-2084-4cea-a2f7-ffa051e231c2" providerId="ADAL" clId="{B7A0A4F6-066C-4677-A0E7-DD17CA35F53F}" dt="2024-03-10T05:47:34.380" v="14802" actId="1076"/>
          <ac:picMkLst>
            <pc:docMk/>
            <pc:sldMk cId="3824286507" sldId="348"/>
            <ac:picMk id="3" creationId="{41F98B76-524E-ACD7-6211-94F01776A779}"/>
          </ac:picMkLst>
        </pc:picChg>
        <pc:picChg chg="add mod">
          <ac:chgData name="Vu Huu Sy 20216958" userId="2728e965-2084-4cea-a2f7-ffa051e231c2" providerId="ADAL" clId="{B7A0A4F6-066C-4677-A0E7-DD17CA35F53F}" dt="2024-03-10T05:47:38.051" v="14803" actId="14100"/>
          <ac:picMkLst>
            <pc:docMk/>
            <pc:sldMk cId="3824286507" sldId="348"/>
            <ac:picMk id="5" creationId="{53555E93-299D-1F41-14BB-853AF5CFAE8B}"/>
          </ac:picMkLst>
        </pc:picChg>
        <pc:picChg chg="add del">
          <ac:chgData name="Vu Huu Sy 20216958" userId="2728e965-2084-4cea-a2f7-ffa051e231c2" providerId="ADAL" clId="{B7A0A4F6-066C-4677-A0E7-DD17CA35F53F}" dt="2024-03-10T05:57:22.926" v="15242" actId="22"/>
          <ac:picMkLst>
            <pc:docMk/>
            <pc:sldMk cId="3824286507" sldId="348"/>
            <ac:picMk id="8" creationId="{592F6101-51BD-8CF4-F0B3-FF59D39C7E52}"/>
          </ac:picMkLst>
        </pc:picChg>
      </pc:sldChg>
      <pc:sldChg chg="addSp delSp modSp add mod">
        <pc:chgData name="Vu Huu Sy 20216958" userId="2728e965-2084-4cea-a2f7-ffa051e231c2" providerId="ADAL" clId="{B7A0A4F6-066C-4677-A0E7-DD17CA35F53F}" dt="2024-03-10T05:52:36.222" v="15212" actId="20577"/>
        <pc:sldMkLst>
          <pc:docMk/>
          <pc:sldMk cId="2412361980" sldId="349"/>
        </pc:sldMkLst>
        <pc:spChg chg="del">
          <ac:chgData name="Vu Huu Sy 20216958" userId="2728e965-2084-4cea-a2f7-ffa051e231c2" providerId="ADAL" clId="{B7A0A4F6-066C-4677-A0E7-DD17CA35F53F}" dt="2024-03-10T05:51:54.846" v="15014" actId="478"/>
          <ac:spMkLst>
            <pc:docMk/>
            <pc:sldMk cId="2412361980" sldId="349"/>
            <ac:spMk id="6" creationId="{D0093A09-E068-63DA-8E2C-3E4645145F74}"/>
          </ac:spMkLst>
        </pc:spChg>
        <pc:spChg chg="mod">
          <ac:chgData name="Vu Huu Sy 20216958" userId="2728e965-2084-4cea-a2f7-ffa051e231c2" providerId="ADAL" clId="{B7A0A4F6-066C-4677-A0E7-DD17CA35F53F}" dt="2024-03-10T05:52:36.222" v="15212" actId="20577"/>
          <ac:spMkLst>
            <pc:docMk/>
            <pc:sldMk cId="2412361980" sldId="349"/>
            <ac:spMk id="393" creationId="{E24C41EB-18AA-8372-C143-54C6BA4C8086}"/>
          </ac:spMkLst>
        </pc:spChg>
        <pc:picChg chg="del">
          <ac:chgData name="Vu Huu Sy 20216958" userId="2728e965-2084-4cea-a2f7-ffa051e231c2" providerId="ADAL" clId="{B7A0A4F6-066C-4677-A0E7-DD17CA35F53F}" dt="2024-03-10T05:51:55.141" v="15015" actId="478"/>
          <ac:picMkLst>
            <pc:docMk/>
            <pc:sldMk cId="2412361980" sldId="349"/>
            <ac:picMk id="3" creationId="{41F98B76-524E-ACD7-6211-94F01776A779}"/>
          </ac:picMkLst>
        </pc:picChg>
        <pc:picChg chg="add mod">
          <ac:chgData name="Vu Huu Sy 20216958" userId="2728e965-2084-4cea-a2f7-ffa051e231c2" providerId="ADAL" clId="{B7A0A4F6-066C-4677-A0E7-DD17CA35F53F}" dt="2024-03-10T05:52:03.697" v="15019" actId="1076"/>
          <ac:picMkLst>
            <pc:docMk/>
            <pc:sldMk cId="2412361980" sldId="349"/>
            <ac:picMk id="4" creationId="{916EEB37-3AD4-17C8-619E-EBE89A901B46}"/>
          </ac:picMkLst>
        </pc:picChg>
        <pc:picChg chg="del">
          <ac:chgData name="Vu Huu Sy 20216958" userId="2728e965-2084-4cea-a2f7-ffa051e231c2" providerId="ADAL" clId="{B7A0A4F6-066C-4677-A0E7-DD17CA35F53F}" dt="2024-03-10T05:51:54.448" v="15013" actId="478"/>
          <ac:picMkLst>
            <pc:docMk/>
            <pc:sldMk cId="2412361980" sldId="349"/>
            <ac:picMk id="5" creationId="{53555E93-299D-1F41-14BB-853AF5CFAE8B}"/>
          </ac:picMkLst>
        </pc:picChg>
      </pc:sldChg>
      <pc:sldChg chg="addSp modSp add del mod">
        <pc:chgData name="Vu Huu Sy 20216958" userId="2728e965-2084-4cea-a2f7-ffa051e231c2" providerId="ADAL" clId="{B7A0A4F6-066C-4677-A0E7-DD17CA35F53F}" dt="2024-03-10T13:47:23.678" v="19125" actId="47"/>
        <pc:sldMkLst>
          <pc:docMk/>
          <pc:sldMk cId="2138205925" sldId="350"/>
        </pc:sldMkLst>
        <pc:spChg chg="add">
          <ac:chgData name="Vu Huu Sy 20216958" userId="2728e965-2084-4cea-a2f7-ffa051e231c2" providerId="ADAL" clId="{B7A0A4F6-066C-4677-A0E7-DD17CA35F53F}" dt="2024-03-10T08:13:51.925" v="18237"/>
          <ac:spMkLst>
            <pc:docMk/>
            <pc:sldMk cId="2138205925" sldId="350"/>
            <ac:spMk id="2" creationId="{F355BB38-E8E7-46FF-93F2-6382C12905F6}"/>
          </ac:spMkLst>
        </pc:spChg>
        <pc:spChg chg="mod">
          <ac:chgData name="Vu Huu Sy 20216958" userId="2728e965-2084-4cea-a2f7-ffa051e231c2" providerId="ADAL" clId="{B7A0A4F6-066C-4677-A0E7-DD17CA35F53F}" dt="2024-03-10T13:36:20.498" v="19115" actId="20577"/>
          <ac:spMkLst>
            <pc:docMk/>
            <pc:sldMk cId="2138205925" sldId="350"/>
            <ac:spMk id="393" creationId="{75A08138-883B-3EC6-5CCB-045A8C9F974B}"/>
          </ac:spMkLst>
        </pc:spChg>
        <pc:picChg chg="add">
          <ac:chgData name="Vu Huu Sy 20216958" userId="2728e965-2084-4cea-a2f7-ffa051e231c2" providerId="ADAL" clId="{B7A0A4F6-066C-4677-A0E7-DD17CA35F53F}" dt="2024-03-10T08:17:21.258" v="18423"/>
          <ac:picMkLst>
            <pc:docMk/>
            <pc:sldMk cId="2138205925" sldId="350"/>
            <ac:picMk id="1028" creationId="{4978EC4A-3F9A-27D7-77FE-B110B403E639}"/>
          </ac:picMkLst>
        </pc:picChg>
      </pc:sldChg>
      <pc:sldChg chg="addSp modSp add mod">
        <pc:chgData name="Vu Huu Sy 20216958" userId="2728e965-2084-4cea-a2f7-ffa051e231c2" providerId="ADAL" clId="{B7A0A4F6-066C-4677-A0E7-DD17CA35F53F}" dt="2024-03-29T15:20:17.797" v="53394" actId="20577"/>
        <pc:sldMkLst>
          <pc:docMk/>
          <pc:sldMk cId="3736929149" sldId="351"/>
        </pc:sldMkLst>
        <pc:spChg chg="mod">
          <ac:chgData name="Vu Huu Sy 20216958" userId="2728e965-2084-4cea-a2f7-ffa051e231c2" providerId="ADAL" clId="{B7A0A4F6-066C-4677-A0E7-DD17CA35F53F}" dt="2024-03-29T15:20:17.797" v="53394" actId="20577"/>
          <ac:spMkLst>
            <pc:docMk/>
            <pc:sldMk cId="3736929149" sldId="351"/>
            <ac:spMk id="393" creationId="{75A08138-883B-3EC6-5CCB-045A8C9F974B}"/>
          </ac:spMkLst>
        </pc:spChg>
        <pc:picChg chg="add mod">
          <ac:chgData name="Vu Huu Sy 20216958" userId="2728e965-2084-4cea-a2f7-ffa051e231c2" providerId="ADAL" clId="{B7A0A4F6-066C-4677-A0E7-DD17CA35F53F}" dt="2024-03-10T13:45:19.627" v="19121" actId="14100"/>
          <ac:picMkLst>
            <pc:docMk/>
            <pc:sldMk cId="3736929149" sldId="351"/>
            <ac:picMk id="1026" creationId="{E0D36B05-7EA1-694E-9373-A992B1930002}"/>
          </ac:picMkLst>
        </pc:picChg>
      </pc:sldChg>
      <pc:sldChg chg="addSp modSp add mod ord">
        <pc:chgData name="Vu Huu Sy 20216958" userId="2728e965-2084-4cea-a2f7-ffa051e231c2" providerId="ADAL" clId="{B7A0A4F6-066C-4677-A0E7-DD17CA35F53F}" dt="2024-03-29T15:23:52.713" v="53397" actId="15"/>
        <pc:sldMkLst>
          <pc:docMk/>
          <pc:sldMk cId="1641283109" sldId="352"/>
        </pc:sldMkLst>
        <pc:spChg chg="mod">
          <ac:chgData name="Vu Huu Sy 20216958" userId="2728e965-2084-4cea-a2f7-ffa051e231c2" providerId="ADAL" clId="{B7A0A4F6-066C-4677-A0E7-DD17CA35F53F}" dt="2024-03-29T15:23:52.713" v="53397" actId="15"/>
          <ac:spMkLst>
            <pc:docMk/>
            <pc:sldMk cId="1641283109" sldId="352"/>
            <ac:spMk id="393" creationId="{75A08138-883B-3EC6-5CCB-045A8C9F974B}"/>
          </ac:spMkLst>
        </pc:spChg>
        <pc:picChg chg="add mod">
          <ac:chgData name="Vu Huu Sy 20216958" userId="2728e965-2084-4cea-a2f7-ffa051e231c2" providerId="ADAL" clId="{B7A0A4F6-066C-4677-A0E7-DD17CA35F53F}" dt="2024-03-10T14:01:15.917" v="19735" actId="1076"/>
          <ac:picMkLst>
            <pc:docMk/>
            <pc:sldMk cId="1641283109" sldId="352"/>
            <ac:picMk id="3" creationId="{DB569F73-6F31-734F-172D-AC088F90515E}"/>
          </ac:picMkLst>
        </pc:picChg>
      </pc:sldChg>
      <pc:sldChg chg="addSp delSp modSp add mod">
        <pc:chgData name="Vu Huu Sy 20216958" userId="2728e965-2084-4cea-a2f7-ffa051e231c2" providerId="ADAL" clId="{B7A0A4F6-066C-4677-A0E7-DD17CA35F53F}" dt="2024-03-29T15:24:14.744" v="53403" actId="1076"/>
        <pc:sldMkLst>
          <pc:docMk/>
          <pc:sldMk cId="1053146060" sldId="353"/>
        </pc:sldMkLst>
        <pc:spChg chg="mod">
          <ac:chgData name="Vu Huu Sy 20216958" userId="2728e965-2084-4cea-a2f7-ffa051e231c2" providerId="ADAL" clId="{B7A0A4F6-066C-4677-A0E7-DD17CA35F53F}" dt="2024-03-10T14:19:10.470" v="20012" actId="14100"/>
          <ac:spMkLst>
            <pc:docMk/>
            <pc:sldMk cId="1053146060" sldId="353"/>
            <ac:spMk id="393" creationId="{75A08138-883B-3EC6-5CCB-045A8C9F974B}"/>
          </ac:spMkLst>
        </pc:spChg>
        <pc:picChg chg="del">
          <ac:chgData name="Vu Huu Sy 20216958" userId="2728e965-2084-4cea-a2f7-ffa051e231c2" providerId="ADAL" clId="{B7A0A4F6-066C-4677-A0E7-DD17CA35F53F}" dt="2024-03-10T14:01:23.126" v="19737" actId="478"/>
          <ac:picMkLst>
            <pc:docMk/>
            <pc:sldMk cId="1053146060" sldId="353"/>
            <ac:picMk id="3" creationId="{DB569F73-6F31-734F-172D-AC088F90515E}"/>
          </ac:picMkLst>
        </pc:picChg>
        <pc:picChg chg="add mod">
          <ac:chgData name="Vu Huu Sy 20216958" userId="2728e965-2084-4cea-a2f7-ffa051e231c2" providerId="ADAL" clId="{B7A0A4F6-066C-4677-A0E7-DD17CA35F53F}" dt="2024-03-29T15:24:14.744" v="53403" actId="1076"/>
          <ac:picMkLst>
            <pc:docMk/>
            <pc:sldMk cId="1053146060" sldId="353"/>
            <ac:picMk id="4" creationId="{5DED0BB5-DDE9-AEDA-F939-47436885B3C9}"/>
          </ac:picMkLst>
        </pc:picChg>
        <pc:picChg chg="add del">
          <ac:chgData name="Vu Huu Sy 20216958" userId="2728e965-2084-4cea-a2f7-ffa051e231c2" providerId="ADAL" clId="{B7A0A4F6-066C-4677-A0E7-DD17CA35F53F}" dt="2024-03-10T14:11:57.746" v="19930" actId="22"/>
          <ac:picMkLst>
            <pc:docMk/>
            <pc:sldMk cId="1053146060" sldId="353"/>
            <ac:picMk id="6" creationId="{BB5DC9BB-16B8-31EB-C7C4-815CAA509D74}"/>
          </ac:picMkLst>
        </pc:picChg>
      </pc:sldChg>
      <pc:sldChg chg="addSp delSp modSp add mod">
        <pc:chgData name="Vu Huu Sy 20216958" userId="2728e965-2084-4cea-a2f7-ffa051e231c2" providerId="ADAL" clId="{B7A0A4F6-066C-4677-A0E7-DD17CA35F53F}" dt="2024-03-10T14:55:08.541" v="20694" actId="20577"/>
        <pc:sldMkLst>
          <pc:docMk/>
          <pc:sldMk cId="4046048465" sldId="354"/>
        </pc:sldMkLst>
        <pc:spChg chg="mod">
          <ac:chgData name="Vu Huu Sy 20216958" userId="2728e965-2084-4cea-a2f7-ffa051e231c2" providerId="ADAL" clId="{B7A0A4F6-066C-4677-A0E7-DD17CA35F53F}" dt="2024-03-10T14:55:08.541" v="20694" actId="20577"/>
          <ac:spMkLst>
            <pc:docMk/>
            <pc:sldMk cId="4046048465" sldId="354"/>
            <ac:spMk id="393" creationId="{75A08138-883B-3EC6-5CCB-045A8C9F974B}"/>
          </ac:spMkLst>
        </pc:spChg>
        <pc:picChg chg="add del mod">
          <ac:chgData name="Vu Huu Sy 20216958" userId="2728e965-2084-4cea-a2f7-ffa051e231c2" providerId="ADAL" clId="{B7A0A4F6-066C-4677-A0E7-DD17CA35F53F}" dt="2024-03-10T14:18:55.669" v="20009" actId="478"/>
          <ac:picMkLst>
            <pc:docMk/>
            <pc:sldMk cId="4046048465" sldId="354"/>
            <ac:picMk id="3" creationId="{4F2DAD3B-A4C5-5D2F-B408-F71B57DF5A27}"/>
          </ac:picMkLst>
        </pc:picChg>
        <pc:picChg chg="del">
          <ac:chgData name="Vu Huu Sy 20216958" userId="2728e965-2084-4cea-a2f7-ffa051e231c2" providerId="ADAL" clId="{B7A0A4F6-066C-4677-A0E7-DD17CA35F53F}" dt="2024-03-10T14:14:07.261" v="19961" actId="478"/>
          <ac:picMkLst>
            <pc:docMk/>
            <pc:sldMk cId="4046048465" sldId="354"/>
            <ac:picMk id="4" creationId="{5DED0BB5-DDE9-AEDA-F939-47436885B3C9}"/>
          </ac:picMkLst>
        </pc:picChg>
      </pc:sldChg>
      <pc:sldChg chg="modSp add mod">
        <pc:chgData name="Vu Huu Sy 20216958" userId="2728e965-2084-4cea-a2f7-ffa051e231c2" providerId="ADAL" clId="{B7A0A4F6-066C-4677-A0E7-DD17CA35F53F}" dt="2024-03-11T02:15:59.522" v="21245" actId="20577"/>
        <pc:sldMkLst>
          <pc:docMk/>
          <pc:sldMk cId="2737627333" sldId="355"/>
        </pc:sldMkLst>
        <pc:spChg chg="mod">
          <ac:chgData name="Vu Huu Sy 20216958" userId="2728e965-2084-4cea-a2f7-ffa051e231c2" providerId="ADAL" clId="{B7A0A4F6-066C-4677-A0E7-DD17CA35F53F}" dt="2024-03-11T02:15:59.522" v="21245" actId="20577"/>
          <ac:spMkLst>
            <pc:docMk/>
            <pc:sldMk cId="2737627333" sldId="355"/>
            <ac:spMk id="393" creationId="{75A08138-883B-3EC6-5CCB-045A8C9F974B}"/>
          </ac:spMkLst>
        </pc:spChg>
      </pc:sldChg>
      <pc:sldChg chg="modSp add mod">
        <pc:chgData name="Vu Huu Sy 20216958" userId="2728e965-2084-4cea-a2f7-ffa051e231c2" providerId="ADAL" clId="{B7A0A4F6-066C-4677-A0E7-DD17CA35F53F}" dt="2024-03-11T02:27:38.166" v="22104"/>
        <pc:sldMkLst>
          <pc:docMk/>
          <pc:sldMk cId="62885664" sldId="356"/>
        </pc:sldMkLst>
        <pc:spChg chg="mod">
          <ac:chgData name="Vu Huu Sy 20216958" userId="2728e965-2084-4cea-a2f7-ffa051e231c2" providerId="ADAL" clId="{B7A0A4F6-066C-4677-A0E7-DD17CA35F53F}" dt="2024-03-11T02:27:38.166" v="22104"/>
          <ac:spMkLst>
            <pc:docMk/>
            <pc:sldMk cId="62885664" sldId="356"/>
            <ac:spMk id="393" creationId="{75A08138-883B-3EC6-5CCB-045A8C9F974B}"/>
          </ac:spMkLst>
        </pc:spChg>
      </pc:sldChg>
      <pc:sldChg chg="addSp modSp add mod">
        <pc:chgData name="Vu Huu Sy 20216958" userId="2728e965-2084-4cea-a2f7-ffa051e231c2" providerId="ADAL" clId="{B7A0A4F6-066C-4677-A0E7-DD17CA35F53F}" dt="2024-03-11T05:17:45.147" v="23350" actId="20577"/>
        <pc:sldMkLst>
          <pc:docMk/>
          <pc:sldMk cId="1232387137" sldId="357"/>
        </pc:sldMkLst>
        <pc:spChg chg="mod">
          <ac:chgData name="Vu Huu Sy 20216958" userId="2728e965-2084-4cea-a2f7-ffa051e231c2" providerId="ADAL" clId="{B7A0A4F6-066C-4677-A0E7-DD17CA35F53F}" dt="2024-03-11T05:17:45.147" v="23350" actId="20577"/>
          <ac:spMkLst>
            <pc:docMk/>
            <pc:sldMk cId="1232387137" sldId="357"/>
            <ac:spMk id="393" creationId="{75A08138-883B-3EC6-5CCB-045A8C9F974B}"/>
          </ac:spMkLst>
        </pc:spChg>
        <pc:picChg chg="add mod">
          <ac:chgData name="Vu Huu Sy 20216958" userId="2728e965-2084-4cea-a2f7-ffa051e231c2" providerId="ADAL" clId="{B7A0A4F6-066C-4677-A0E7-DD17CA35F53F}" dt="2024-03-11T05:11:43.588" v="22918" actId="14100"/>
          <ac:picMkLst>
            <pc:docMk/>
            <pc:sldMk cId="1232387137" sldId="357"/>
            <ac:picMk id="3" creationId="{A6839DA9-9E2D-D93B-69C4-C3A2E4BC8655}"/>
          </ac:picMkLst>
        </pc:picChg>
      </pc:sldChg>
      <pc:sldChg chg="modSp add del mod ord">
        <pc:chgData name="Vu Huu Sy 20216958" userId="2728e965-2084-4cea-a2f7-ffa051e231c2" providerId="ADAL" clId="{B7A0A4F6-066C-4677-A0E7-DD17CA35F53F}" dt="2024-03-26T07:02:42.899" v="42832" actId="47"/>
        <pc:sldMkLst>
          <pc:docMk/>
          <pc:sldMk cId="68025921" sldId="358"/>
        </pc:sldMkLst>
        <pc:spChg chg="mod">
          <ac:chgData name="Vu Huu Sy 20216958" userId="2728e965-2084-4cea-a2f7-ffa051e231c2" providerId="ADAL" clId="{B7A0A4F6-066C-4677-A0E7-DD17CA35F53F}" dt="2024-03-11T05:56:41.515" v="23406" actId="20577"/>
          <ac:spMkLst>
            <pc:docMk/>
            <pc:sldMk cId="68025921" sldId="358"/>
            <ac:spMk id="387" creationId="{00000000-0000-0000-0000-000000000000}"/>
          </ac:spMkLst>
        </pc:spChg>
      </pc:sldChg>
      <pc:sldChg chg="delSp modSp add mod ord">
        <pc:chgData name="Vu Huu Sy 20216958" userId="2728e965-2084-4cea-a2f7-ffa051e231c2" providerId="ADAL" clId="{B7A0A4F6-066C-4677-A0E7-DD17CA35F53F}" dt="2024-03-11T06:07:17.959" v="23780" actId="20577"/>
        <pc:sldMkLst>
          <pc:docMk/>
          <pc:sldMk cId="1992628411" sldId="359"/>
        </pc:sldMkLst>
        <pc:spChg chg="del">
          <ac:chgData name="Vu Huu Sy 20216958" userId="2728e965-2084-4cea-a2f7-ffa051e231c2" providerId="ADAL" clId="{B7A0A4F6-066C-4677-A0E7-DD17CA35F53F}" dt="2024-03-11T05:56:57.060" v="23440" actId="478"/>
          <ac:spMkLst>
            <pc:docMk/>
            <pc:sldMk cId="1992628411" sldId="359"/>
            <ac:spMk id="6" creationId="{D0093A09-E068-63DA-8E2C-3E4645145F74}"/>
          </ac:spMkLst>
        </pc:spChg>
        <pc:spChg chg="del">
          <ac:chgData name="Vu Huu Sy 20216958" userId="2728e965-2084-4cea-a2f7-ffa051e231c2" providerId="ADAL" clId="{B7A0A4F6-066C-4677-A0E7-DD17CA35F53F}" dt="2024-03-11T05:57:00.907" v="23441" actId="478"/>
          <ac:spMkLst>
            <pc:docMk/>
            <pc:sldMk cId="1992628411" sldId="359"/>
            <ac:spMk id="9" creationId="{5238B124-D279-7E6B-6716-FF02E0F29094}"/>
          </ac:spMkLst>
        </pc:spChg>
        <pc:spChg chg="del">
          <ac:chgData name="Vu Huu Sy 20216958" userId="2728e965-2084-4cea-a2f7-ffa051e231c2" providerId="ADAL" clId="{B7A0A4F6-066C-4677-A0E7-DD17CA35F53F}" dt="2024-03-11T05:57:03.226" v="23442" actId="478"/>
          <ac:spMkLst>
            <pc:docMk/>
            <pc:sldMk cId="1992628411" sldId="359"/>
            <ac:spMk id="10" creationId="{70D19597-2798-1D35-89C8-D1AAC45895BA}"/>
          </ac:spMkLst>
        </pc:spChg>
        <pc:spChg chg="mod">
          <ac:chgData name="Vu Huu Sy 20216958" userId="2728e965-2084-4cea-a2f7-ffa051e231c2" providerId="ADAL" clId="{B7A0A4F6-066C-4677-A0E7-DD17CA35F53F}" dt="2024-03-11T05:56:52.332" v="23436" actId="20577"/>
          <ac:spMkLst>
            <pc:docMk/>
            <pc:sldMk cId="1992628411" sldId="359"/>
            <ac:spMk id="392" creationId="{E2C78C29-6D28-E7E2-34A9-84590F9FAD0E}"/>
          </ac:spMkLst>
        </pc:spChg>
        <pc:spChg chg="mod">
          <ac:chgData name="Vu Huu Sy 20216958" userId="2728e965-2084-4cea-a2f7-ffa051e231c2" providerId="ADAL" clId="{B7A0A4F6-066C-4677-A0E7-DD17CA35F53F}" dt="2024-03-11T06:07:17.959" v="23780" actId="20577"/>
          <ac:spMkLst>
            <pc:docMk/>
            <pc:sldMk cId="1992628411" sldId="359"/>
            <ac:spMk id="393" creationId="{E24C41EB-18AA-8372-C143-54C6BA4C8086}"/>
          </ac:spMkLst>
        </pc:spChg>
        <pc:picChg chg="del">
          <ac:chgData name="Vu Huu Sy 20216958" userId="2728e965-2084-4cea-a2f7-ffa051e231c2" providerId="ADAL" clId="{B7A0A4F6-066C-4677-A0E7-DD17CA35F53F}" dt="2024-03-11T05:56:56.389" v="23439" actId="478"/>
          <ac:picMkLst>
            <pc:docMk/>
            <pc:sldMk cId="1992628411" sldId="359"/>
            <ac:picMk id="3" creationId="{41F98B76-524E-ACD7-6211-94F01776A779}"/>
          </ac:picMkLst>
        </pc:picChg>
        <pc:picChg chg="del">
          <ac:chgData name="Vu Huu Sy 20216958" userId="2728e965-2084-4cea-a2f7-ffa051e231c2" providerId="ADAL" clId="{B7A0A4F6-066C-4677-A0E7-DD17CA35F53F}" dt="2024-03-11T05:56:55.978" v="23438" actId="478"/>
          <ac:picMkLst>
            <pc:docMk/>
            <pc:sldMk cId="1992628411" sldId="359"/>
            <ac:picMk id="5" creationId="{53555E93-299D-1F41-14BB-853AF5CFAE8B}"/>
          </ac:picMkLst>
        </pc:picChg>
      </pc:sldChg>
      <pc:sldChg chg="modSp add del mod ord">
        <pc:chgData name="Vu Huu Sy 20216958" userId="2728e965-2084-4cea-a2f7-ffa051e231c2" providerId="ADAL" clId="{B7A0A4F6-066C-4677-A0E7-DD17CA35F53F}" dt="2024-03-26T07:03:11.567" v="42836" actId="47"/>
        <pc:sldMkLst>
          <pc:docMk/>
          <pc:sldMk cId="897880812" sldId="360"/>
        </pc:sldMkLst>
        <pc:spChg chg="mod">
          <ac:chgData name="Vu Huu Sy 20216958" userId="2728e965-2084-4cea-a2f7-ffa051e231c2" providerId="ADAL" clId="{B7A0A4F6-066C-4677-A0E7-DD17CA35F53F}" dt="2024-03-26T06:56:30.592" v="42794" actId="207"/>
          <ac:spMkLst>
            <pc:docMk/>
            <pc:sldMk cId="897880812" sldId="360"/>
            <ac:spMk id="387" creationId="{00000000-0000-0000-0000-000000000000}"/>
          </ac:spMkLst>
        </pc:spChg>
      </pc:sldChg>
      <pc:sldChg chg="modSp add mod ord">
        <pc:chgData name="Vu Huu Sy 20216958" userId="2728e965-2084-4cea-a2f7-ffa051e231c2" providerId="ADAL" clId="{B7A0A4F6-066C-4677-A0E7-DD17CA35F53F}" dt="2024-03-11T11:26:34.507" v="27602" actId="20577"/>
        <pc:sldMkLst>
          <pc:docMk/>
          <pc:sldMk cId="3117404497" sldId="361"/>
        </pc:sldMkLst>
        <pc:spChg chg="mod">
          <ac:chgData name="Vu Huu Sy 20216958" userId="2728e965-2084-4cea-a2f7-ffa051e231c2" providerId="ADAL" clId="{B7A0A4F6-066C-4677-A0E7-DD17CA35F53F}" dt="2024-03-11T06:10:51.156" v="23877" actId="20577"/>
          <ac:spMkLst>
            <pc:docMk/>
            <pc:sldMk cId="3117404497" sldId="361"/>
            <ac:spMk id="392" creationId="{E2C78C29-6D28-E7E2-34A9-84590F9FAD0E}"/>
          </ac:spMkLst>
        </pc:spChg>
        <pc:spChg chg="mod">
          <ac:chgData name="Vu Huu Sy 20216958" userId="2728e965-2084-4cea-a2f7-ffa051e231c2" providerId="ADAL" clId="{B7A0A4F6-066C-4677-A0E7-DD17CA35F53F}" dt="2024-03-11T11:26:34.507" v="27602" actId="20577"/>
          <ac:spMkLst>
            <pc:docMk/>
            <pc:sldMk cId="3117404497" sldId="361"/>
            <ac:spMk id="393" creationId="{E24C41EB-18AA-8372-C143-54C6BA4C8086}"/>
          </ac:spMkLst>
        </pc:spChg>
      </pc:sldChg>
      <pc:sldChg chg="modSp add del mod">
        <pc:chgData name="Vu Huu Sy 20216958" userId="2728e965-2084-4cea-a2f7-ffa051e231c2" providerId="ADAL" clId="{B7A0A4F6-066C-4677-A0E7-DD17CA35F53F}" dt="2024-03-11T11:46:24.232" v="27876" actId="2696"/>
        <pc:sldMkLst>
          <pc:docMk/>
          <pc:sldMk cId="2167262076" sldId="362"/>
        </pc:sldMkLst>
        <pc:spChg chg="mod">
          <ac:chgData name="Vu Huu Sy 20216958" userId="2728e965-2084-4cea-a2f7-ffa051e231c2" providerId="ADAL" clId="{B7A0A4F6-066C-4677-A0E7-DD17CA35F53F}" dt="2024-03-11T07:38:19.010" v="27595" actId="20577"/>
          <ac:spMkLst>
            <pc:docMk/>
            <pc:sldMk cId="2167262076" sldId="362"/>
            <ac:spMk id="393" creationId="{E24C41EB-18AA-8372-C143-54C6BA4C8086}"/>
          </ac:spMkLst>
        </pc:spChg>
      </pc:sldChg>
      <pc:sldChg chg="modSp add mod ord">
        <pc:chgData name="Vu Huu Sy 20216958" userId="2728e965-2084-4cea-a2f7-ffa051e231c2" providerId="ADAL" clId="{B7A0A4F6-066C-4677-A0E7-DD17CA35F53F}" dt="2024-03-11T11:38:13.071" v="27874" actId="20577"/>
        <pc:sldMkLst>
          <pc:docMk/>
          <pc:sldMk cId="2819396658" sldId="363"/>
        </pc:sldMkLst>
        <pc:spChg chg="mod">
          <ac:chgData name="Vu Huu Sy 20216958" userId="2728e965-2084-4cea-a2f7-ffa051e231c2" providerId="ADAL" clId="{B7A0A4F6-066C-4677-A0E7-DD17CA35F53F}" dt="2024-03-11T11:38:13.071" v="27874" actId="20577"/>
          <ac:spMkLst>
            <pc:docMk/>
            <pc:sldMk cId="2819396658" sldId="363"/>
            <ac:spMk id="393" creationId="{E24C41EB-18AA-8372-C143-54C6BA4C8086}"/>
          </ac:spMkLst>
        </pc:spChg>
      </pc:sldChg>
      <pc:sldChg chg="addSp modSp add mod">
        <pc:chgData name="Vu Huu Sy 20216958" userId="2728e965-2084-4cea-a2f7-ffa051e231c2" providerId="ADAL" clId="{B7A0A4F6-066C-4677-A0E7-DD17CA35F53F}" dt="2024-03-27T08:34:39.820" v="43519" actId="20577"/>
        <pc:sldMkLst>
          <pc:docMk/>
          <pc:sldMk cId="3514126366" sldId="364"/>
        </pc:sldMkLst>
        <pc:spChg chg="mod">
          <ac:chgData name="Vu Huu Sy 20216958" userId="2728e965-2084-4cea-a2f7-ffa051e231c2" providerId="ADAL" clId="{B7A0A4F6-066C-4677-A0E7-DD17CA35F53F}" dt="2024-03-27T08:34:39.820" v="43519" actId="20577"/>
          <ac:spMkLst>
            <pc:docMk/>
            <pc:sldMk cId="3514126366" sldId="364"/>
            <ac:spMk id="393" creationId="{E24C41EB-18AA-8372-C143-54C6BA4C8086}"/>
          </ac:spMkLst>
        </pc:spChg>
        <pc:picChg chg="add mod">
          <ac:chgData name="Vu Huu Sy 20216958" userId="2728e965-2084-4cea-a2f7-ffa051e231c2" providerId="ADAL" clId="{B7A0A4F6-066C-4677-A0E7-DD17CA35F53F}" dt="2024-03-12T02:30:56.622" v="28923" actId="1036"/>
          <ac:picMkLst>
            <pc:docMk/>
            <pc:sldMk cId="3514126366" sldId="364"/>
            <ac:picMk id="3" creationId="{05C4D5B3-4EC8-C090-C287-D41A7007683F}"/>
          </ac:picMkLst>
        </pc:picChg>
      </pc:sldChg>
      <pc:sldChg chg="delSp modSp add mod">
        <pc:chgData name="Vu Huu Sy 20216958" userId="2728e965-2084-4cea-a2f7-ffa051e231c2" providerId="ADAL" clId="{B7A0A4F6-066C-4677-A0E7-DD17CA35F53F}" dt="2024-03-12T02:42:56.012" v="29905" actId="20577"/>
        <pc:sldMkLst>
          <pc:docMk/>
          <pc:sldMk cId="2389129034" sldId="365"/>
        </pc:sldMkLst>
        <pc:spChg chg="mod">
          <ac:chgData name="Vu Huu Sy 20216958" userId="2728e965-2084-4cea-a2f7-ffa051e231c2" providerId="ADAL" clId="{B7A0A4F6-066C-4677-A0E7-DD17CA35F53F}" dt="2024-03-12T02:42:56.012" v="29905" actId="20577"/>
          <ac:spMkLst>
            <pc:docMk/>
            <pc:sldMk cId="2389129034" sldId="365"/>
            <ac:spMk id="393" creationId="{E24C41EB-18AA-8372-C143-54C6BA4C8086}"/>
          </ac:spMkLst>
        </pc:spChg>
        <pc:picChg chg="del">
          <ac:chgData name="Vu Huu Sy 20216958" userId="2728e965-2084-4cea-a2f7-ffa051e231c2" providerId="ADAL" clId="{B7A0A4F6-066C-4677-A0E7-DD17CA35F53F}" dt="2024-03-12T02:31:37.694" v="28925" actId="478"/>
          <ac:picMkLst>
            <pc:docMk/>
            <pc:sldMk cId="2389129034" sldId="365"/>
            <ac:picMk id="3" creationId="{05C4D5B3-4EC8-C090-C287-D41A7007683F}"/>
          </ac:picMkLst>
        </pc:picChg>
      </pc:sldChg>
      <pc:sldChg chg="modSp add mod">
        <pc:chgData name="Vu Huu Sy 20216958" userId="2728e965-2084-4cea-a2f7-ffa051e231c2" providerId="ADAL" clId="{B7A0A4F6-066C-4677-A0E7-DD17CA35F53F}" dt="2024-03-12T08:42:35.429" v="31088" actId="20577"/>
        <pc:sldMkLst>
          <pc:docMk/>
          <pc:sldMk cId="3255954452" sldId="366"/>
        </pc:sldMkLst>
        <pc:spChg chg="mod">
          <ac:chgData name="Vu Huu Sy 20216958" userId="2728e965-2084-4cea-a2f7-ffa051e231c2" providerId="ADAL" clId="{B7A0A4F6-066C-4677-A0E7-DD17CA35F53F}" dt="2024-03-12T08:42:35.429" v="31088" actId="20577"/>
          <ac:spMkLst>
            <pc:docMk/>
            <pc:sldMk cId="3255954452" sldId="366"/>
            <ac:spMk id="393" creationId="{E24C41EB-18AA-8372-C143-54C6BA4C8086}"/>
          </ac:spMkLst>
        </pc:spChg>
      </pc:sldChg>
      <pc:sldChg chg="modSp add mod">
        <pc:chgData name="Vu Huu Sy 20216958" userId="2728e965-2084-4cea-a2f7-ffa051e231c2" providerId="ADAL" clId="{B7A0A4F6-066C-4677-A0E7-DD17CA35F53F}" dt="2024-03-13T05:32:03.797" v="32307" actId="20577"/>
        <pc:sldMkLst>
          <pc:docMk/>
          <pc:sldMk cId="2884357448" sldId="367"/>
        </pc:sldMkLst>
        <pc:spChg chg="mod">
          <ac:chgData name="Vu Huu Sy 20216958" userId="2728e965-2084-4cea-a2f7-ffa051e231c2" providerId="ADAL" clId="{B7A0A4F6-066C-4677-A0E7-DD17CA35F53F}" dt="2024-03-13T05:32:03.797" v="32307" actId="20577"/>
          <ac:spMkLst>
            <pc:docMk/>
            <pc:sldMk cId="2884357448" sldId="367"/>
            <ac:spMk id="393" creationId="{E24C41EB-18AA-8372-C143-54C6BA4C8086}"/>
          </ac:spMkLst>
        </pc:spChg>
      </pc:sldChg>
      <pc:sldChg chg="modSp add mod">
        <pc:chgData name="Vu Huu Sy 20216958" userId="2728e965-2084-4cea-a2f7-ffa051e231c2" providerId="ADAL" clId="{B7A0A4F6-066C-4677-A0E7-DD17CA35F53F}" dt="2024-03-13T05:57:11.091" v="34914" actId="20577"/>
        <pc:sldMkLst>
          <pc:docMk/>
          <pc:sldMk cId="1191840513" sldId="368"/>
        </pc:sldMkLst>
        <pc:spChg chg="mod">
          <ac:chgData name="Vu Huu Sy 20216958" userId="2728e965-2084-4cea-a2f7-ffa051e231c2" providerId="ADAL" clId="{B7A0A4F6-066C-4677-A0E7-DD17CA35F53F}" dt="2024-03-13T05:57:11.091" v="34914" actId="20577"/>
          <ac:spMkLst>
            <pc:docMk/>
            <pc:sldMk cId="1191840513" sldId="368"/>
            <ac:spMk id="393" creationId="{E24C41EB-18AA-8372-C143-54C6BA4C8086}"/>
          </ac:spMkLst>
        </pc:spChg>
      </pc:sldChg>
      <pc:sldChg chg="modSp add del mod">
        <pc:chgData name="Vu Huu Sy 20216958" userId="2728e965-2084-4cea-a2f7-ffa051e231c2" providerId="ADAL" clId="{B7A0A4F6-066C-4677-A0E7-DD17CA35F53F}" dt="2024-03-12T15:46:48.829" v="31404" actId="2696"/>
        <pc:sldMkLst>
          <pc:docMk/>
          <pc:sldMk cId="1400224743" sldId="368"/>
        </pc:sldMkLst>
        <pc:spChg chg="mod">
          <ac:chgData name="Vu Huu Sy 20216958" userId="2728e965-2084-4cea-a2f7-ffa051e231c2" providerId="ADAL" clId="{B7A0A4F6-066C-4677-A0E7-DD17CA35F53F}" dt="2024-03-12T15:46:40.786" v="31403" actId="20577"/>
          <ac:spMkLst>
            <pc:docMk/>
            <pc:sldMk cId="1400224743" sldId="368"/>
            <ac:spMk id="393" creationId="{E24C41EB-18AA-8372-C143-54C6BA4C8086}"/>
          </ac:spMkLst>
        </pc:spChg>
      </pc:sldChg>
      <pc:sldChg chg="modSp add mod ord">
        <pc:chgData name="Vu Huu Sy 20216958" userId="2728e965-2084-4cea-a2f7-ffa051e231c2" providerId="ADAL" clId="{B7A0A4F6-066C-4677-A0E7-DD17CA35F53F}" dt="2024-03-13T05:53:42.455" v="34071" actId="20577"/>
        <pc:sldMkLst>
          <pc:docMk/>
          <pc:sldMk cId="425350792" sldId="369"/>
        </pc:sldMkLst>
        <pc:spChg chg="mod">
          <ac:chgData name="Vu Huu Sy 20216958" userId="2728e965-2084-4cea-a2f7-ffa051e231c2" providerId="ADAL" clId="{B7A0A4F6-066C-4677-A0E7-DD17CA35F53F}" dt="2024-03-13T05:53:42.455" v="34071" actId="20577"/>
          <ac:spMkLst>
            <pc:docMk/>
            <pc:sldMk cId="425350792" sldId="369"/>
            <ac:spMk id="393" creationId="{E24C41EB-18AA-8372-C143-54C6BA4C8086}"/>
          </ac:spMkLst>
        </pc:spChg>
      </pc:sldChg>
      <pc:sldChg chg="addSp delSp modSp add mod">
        <pc:chgData name="Vu Huu Sy 20216958" userId="2728e965-2084-4cea-a2f7-ffa051e231c2" providerId="ADAL" clId="{B7A0A4F6-066C-4677-A0E7-DD17CA35F53F}" dt="2024-03-13T15:13:56.141" v="39305" actId="20577"/>
        <pc:sldMkLst>
          <pc:docMk/>
          <pc:sldMk cId="3768232410" sldId="370"/>
        </pc:sldMkLst>
        <pc:spChg chg="mod">
          <ac:chgData name="Vu Huu Sy 20216958" userId="2728e965-2084-4cea-a2f7-ffa051e231c2" providerId="ADAL" clId="{B7A0A4F6-066C-4677-A0E7-DD17CA35F53F}" dt="2024-03-13T15:13:56.141" v="39305" actId="20577"/>
          <ac:spMkLst>
            <pc:docMk/>
            <pc:sldMk cId="3768232410" sldId="370"/>
            <ac:spMk id="393" creationId="{E24C41EB-18AA-8372-C143-54C6BA4C8086}"/>
          </ac:spMkLst>
        </pc:spChg>
        <pc:picChg chg="add del mod">
          <ac:chgData name="Vu Huu Sy 20216958" userId="2728e965-2084-4cea-a2f7-ffa051e231c2" providerId="ADAL" clId="{B7A0A4F6-066C-4677-A0E7-DD17CA35F53F}" dt="2024-03-13T15:09:53.542" v="38661" actId="478"/>
          <ac:picMkLst>
            <pc:docMk/>
            <pc:sldMk cId="3768232410" sldId="370"/>
            <ac:picMk id="3" creationId="{649D8E32-EF30-E110-A7CE-9F9CA307F0E8}"/>
          </ac:picMkLst>
        </pc:picChg>
        <pc:picChg chg="add del">
          <ac:chgData name="Vu Huu Sy 20216958" userId="2728e965-2084-4cea-a2f7-ffa051e231c2" providerId="ADAL" clId="{B7A0A4F6-066C-4677-A0E7-DD17CA35F53F}" dt="2024-03-13T15:13:25.780" v="39151" actId="22"/>
          <ac:picMkLst>
            <pc:docMk/>
            <pc:sldMk cId="3768232410" sldId="370"/>
            <ac:picMk id="4" creationId="{141AAEA1-96AF-F1F5-E86E-BDFAD1A1B528}"/>
          </ac:picMkLst>
        </pc:picChg>
      </pc:sldChg>
      <pc:sldChg chg="addSp delSp modSp add mod ord">
        <pc:chgData name="Vu Huu Sy 20216958" userId="2728e965-2084-4cea-a2f7-ffa051e231c2" providerId="ADAL" clId="{B7A0A4F6-066C-4677-A0E7-DD17CA35F53F}" dt="2024-03-13T16:30:59.350" v="39316" actId="20577"/>
        <pc:sldMkLst>
          <pc:docMk/>
          <pc:sldMk cId="1895062634" sldId="371"/>
        </pc:sldMkLst>
        <pc:spChg chg="add del mod">
          <ac:chgData name="Vu Huu Sy 20216958" userId="2728e965-2084-4cea-a2f7-ffa051e231c2" providerId="ADAL" clId="{B7A0A4F6-066C-4677-A0E7-DD17CA35F53F}" dt="2024-03-13T14:54:45.959" v="37415" actId="478"/>
          <ac:spMkLst>
            <pc:docMk/>
            <pc:sldMk cId="1895062634" sldId="371"/>
            <ac:spMk id="5" creationId="{4E87E1D0-1E54-0A03-FEF5-2B4A78D5533E}"/>
          </ac:spMkLst>
        </pc:spChg>
        <pc:spChg chg="mod">
          <ac:chgData name="Vu Huu Sy 20216958" userId="2728e965-2084-4cea-a2f7-ffa051e231c2" providerId="ADAL" clId="{B7A0A4F6-066C-4677-A0E7-DD17CA35F53F}" dt="2024-03-13T16:30:59.350" v="39316" actId="20577"/>
          <ac:spMkLst>
            <pc:docMk/>
            <pc:sldMk cId="1895062634" sldId="371"/>
            <ac:spMk id="393" creationId="{E24C41EB-18AA-8372-C143-54C6BA4C8086}"/>
          </ac:spMkLst>
        </pc:spChg>
        <pc:picChg chg="add mod">
          <ac:chgData name="Vu Huu Sy 20216958" userId="2728e965-2084-4cea-a2f7-ffa051e231c2" providerId="ADAL" clId="{B7A0A4F6-066C-4677-A0E7-DD17CA35F53F}" dt="2024-03-13T16:30:54.986" v="39310" actId="1076"/>
          <ac:picMkLst>
            <pc:docMk/>
            <pc:sldMk cId="1895062634" sldId="371"/>
            <ac:picMk id="2" creationId="{8B15590B-BF3E-CDE3-CD8A-045727AA466F}"/>
          </ac:picMkLst>
        </pc:picChg>
        <pc:picChg chg="del">
          <ac:chgData name="Vu Huu Sy 20216958" userId="2728e965-2084-4cea-a2f7-ffa051e231c2" providerId="ADAL" clId="{B7A0A4F6-066C-4677-A0E7-DD17CA35F53F}" dt="2024-03-13T14:37:14.599" v="36481" actId="478"/>
          <ac:picMkLst>
            <pc:docMk/>
            <pc:sldMk cId="1895062634" sldId="371"/>
            <ac:picMk id="3" creationId="{649D8E32-EF30-E110-A7CE-9F9CA307F0E8}"/>
          </ac:picMkLst>
        </pc:picChg>
        <pc:picChg chg="add del mod">
          <ac:chgData name="Vu Huu Sy 20216958" userId="2728e965-2084-4cea-a2f7-ffa051e231c2" providerId="ADAL" clId="{B7A0A4F6-066C-4677-A0E7-DD17CA35F53F}" dt="2024-03-13T15:02:00.174" v="38509" actId="478"/>
          <ac:picMkLst>
            <pc:docMk/>
            <pc:sldMk cId="1895062634" sldId="371"/>
            <ac:picMk id="4" creationId="{1FE8CA7C-4772-7935-BE5C-4744CD8AABE9}"/>
          </ac:picMkLst>
        </pc:picChg>
      </pc:sldChg>
      <pc:sldChg chg="delSp modSp add mod">
        <pc:chgData name="Vu Huu Sy 20216958" userId="2728e965-2084-4cea-a2f7-ffa051e231c2" providerId="ADAL" clId="{B7A0A4F6-066C-4677-A0E7-DD17CA35F53F}" dt="2024-03-13T16:31:02.701" v="39317" actId="478"/>
        <pc:sldMkLst>
          <pc:docMk/>
          <pc:sldMk cId="1792574729" sldId="372"/>
        </pc:sldMkLst>
        <pc:spChg chg="mod">
          <ac:chgData name="Vu Huu Sy 20216958" userId="2728e965-2084-4cea-a2f7-ffa051e231c2" providerId="ADAL" clId="{B7A0A4F6-066C-4677-A0E7-DD17CA35F53F}" dt="2024-03-13T16:30:46.912" v="39306" actId="6549"/>
          <ac:spMkLst>
            <pc:docMk/>
            <pc:sldMk cId="1792574729" sldId="372"/>
            <ac:spMk id="393" creationId="{E24C41EB-18AA-8372-C143-54C6BA4C8086}"/>
          </ac:spMkLst>
        </pc:spChg>
        <pc:picChg chg="del mod">
          <ac:chgData name="Vu Huu Sy 20216958" userId="2728e965-2084-4cea-a2f7-ffa051e231c2" providerId="ADAL" clId="{B7A0A4F6-066C-4677-A0E7-DD17CA35F53F}" dt="2024-03-13T16:31:02.701" v="39317" actId="478"/>
          <ac:picMkLst>
            <pc:docMk/>
            <pc:sldMk cId="1792574729" sldId="372"/>
            <ac:picMk id="4" creationId="{1FE8CA7C-4772-7935-BE5C-4744CD8AABE9}"/>
          </ac:picMkLst>
        </pc:picChg>
      </pc:sldChg>
      <pc:sldChg chg="addSp modSp add mod">
        <pc:chgData name="Vu Huu Sy 20216958" userId="2728e965-2084-4cea-a2f7-ffa051e231c2" providerId="ADAL" clId="{B7A0A4F6-066C-4677-A0E7-DD17CA35F53F}" dt="2024-03-13T15:12:56.765" v="39034" actId="20577"/>
        <pc:sldMkLst>
          <pc:docMk/>
          <pc:sldMk cId="3365782637" sldId="373"/>
        </pc:sldMkLst>
        <pc:spChg chg="mod">
          <ac:chgData name="Vu Huu Sy 20216958" userId="2728e965-2084-4cea-a2f7-ffa051e231c2" providerId="ADAL" clId="{B7A0A4F6-066C-4677-A0E7-DD17CA35F53F}" dt="2024-03-13T15:12:56.765" v="39034" actId="20577"/>
          <ac:spMkLst>
            <pc:docMk/>
            <pc:sldMk cId="3365782637" sldId="373"/>
            <ac:spMk id="393" creationId="{E24C41EB-18AA-8372-C143-54C6BA4C8086}"/>
          </ac:spMkLst>
        </pc:spChg>
        <pc:picChg chg="mod">
          <ac:chgData name="Vu Huu Sy 20216958" userId="2728e965-2084-4cea-a2f7-ffa051e231c2" providerId="ADAL" clId="{B7A0A4F6-066C-4677-A0E7-DD17CA35F53F}" dt="2024-03-13T15:12:39.631" v="38989" actId="1076"/>
          <ac:picMkLst>
            <pc:docMk/>
            <pc:sldMk cId="3365782637" sldId="373"/>
            <ac:picMk id="3" creationId="{649D8E32-EF30-E110-A7CE-9F9CA307F0E8}"/>
          </ac:picMkLst>
        </pc:picChg>
        <pc:picChg chg="add mod">
          <ac:chgData name="Vu Huu Sy 20216958" userId="2728e965-2084-4cea-a2f7-ffa051e231c2" providerId="ADAL" clId="{B7A0A4F6-066C-4677-A0E7-DD17CA35F53F}" dt="2024-03-13T15:12:41.394" v="38990" actId="1076"/>
          <ac:picMkLst>
            <pc:docMk/>
            <pc:sldMk cId="3365782637" sldId="373"/>
            <ac:picMk id="4" creationId="{0047EF66-F06A-A6DC-609E-F82C849F2BFF}"/>
          </ac:picMkLst>
        </pc:picChg>
      </pc:sldChg>
      <pc:sldChg chg="delSp modSp add mod">
        <pc:chgData name="Vu Huu Sy 20216958" userId="2728e965-2084-4cea-a2f7-ffa051e231c2" providerId="ADAL" clId="{B7A0A4F6-066C-4677-A0E7-DD17CA35F53F}" dt="2024-03-13T16:37:15.343" v="40318" actId="20577"/>
        <pc:sldMkLst>
          <pc:docMk/>
          <pc:sldMk cId="4025561380" sldId="374"/>
        </pc:sldMkLst>
        <pc:spChg chg="mod">
          <ac:chgData name="Vu Huu Sy 20216958" userId="2728e965-2084-4cea-a2f7-ffa051e231c2" providerId="ADAL" clId="{B7A0A4F6-066C-4677-A0E7-DD17CA35F53F}" dt="2024-03-13T16:37:15.343" v="40318" actId="20577"/>
          <ac:spMkLst>
            <pc:docMk/>
            <pc:sldMk cId="4025561380" sldId="374"/>
            <ac:spMk id="393" creationId="{E24C41EB-18AA-8372-C143-54C6BA4C8086}"/>
          </ac:spMkLst>
        </pc:spChg>
        <pc:picChg chg="del">
          <ac:chgData name="Vu Huu Sy 20216958" userId="2728e965-2084-4cea-a2f7-ffa051e231c2" providerId="ADAL" clId="{B7A0A4F6-066C-4677-A0E7-DD17CA35F53F}" dt="2024-03-13T16:31:06.233" v="39319" actId="478"/>
          <ac:picMkLst>
            <pc:docMk/>
            <pc:sldMk cId="4025561380" sldId="374"/>
            <ac:picMk id="2" creationId="{8B15590B-BF3E-CDE3-CD8A-045727AA466F}"/>
          </ac:picMkLst>
        </pc:picChg>
      </pc:sldChg>
      <pc:sldChg chg="addSp modSp add mod">
        <pc:chgData name="Vu Huu Sy 20216958" userId="2728e965-2084-4cea-a2f7-ffa051e231c2" providerId="ADAL" clId="{B7A0A4F6-066C-4677-A0E7-DD17CA35F53F}" dt="2024-03-14T08:14:50.513" v="41318" actId="14100"/>
        <pc:sldMkLst>
          <pc:docMk/>
          <pc:sldMk cId="2568526221" sldId="375"/>
        </pc:sldMkLst>
        <pc:spChg chg="mod">
          <ac:chgData name="Vu Huu Sy 20216958" userId="2728e965-2084-4cea-a2f7-ffa051e231c2" providerId="ADAL" clId="{B7A0A4F6-066C-4677-A0E7-DD17CA35F53F}" dt="2024-03-14T08:11:53.457" v="41313" actId="20577"/>
          <ac:spMkLst>
            <pc:docMk/>
            <pc:sldMk cId="2568526221" sldId="375"/>
            <ac:spMk id="393" creationId="{E24C41EB-18AA-8372-C143-54C6BA4C8086}"/>
          </ac:spMkLst>
        </pc:spChg>
        <pc:picChg chg="add mod">
          <ac:chgData name="Vu Huu Sy 20216958" userId="2728e965-2084-4cea-a2f7-ffa051e231c2" providerId="ADAL" clId="{B7A0A4F6-066C-4677-A0E7-DD17CA35F53F}" dt="2024-03-14T08:14:50.513" v="41318" actId="14100"/>
          <ac:picMkLst>
            <pc:docMk/>
            <pc:sldMk cId="2568526221" sldId="375"/>
            <ac:picMk id="3" creationId="{F307CAE8-4412-EB3C-BD80-490B59F27523}"/>
          </ac:picMkLst>
        </pc:picChg>
      </pc:sldChg>
      <pc:sldChg chg="addSp delSp modSp add mod">
        <pc:chgData name="Vu Huu Sy 20216958" userId="2728e965-2084-4cea-a2f7-ffa051e231c2" providerId="ADAL" clId="{B7A0A4F6-066C-4677-A0E7-DD17CA35F53F}" dt="2024-03-14T08:25:38.349" v="42451" actId="20577"/>
        <pc:sldMkLst>
          <pc:docMk/>
          <pc:sldMk cId="3980569784" sldId="376"/>
        </pc:sldMkLst>
        <pc:spChg chg="add del mod">
          <ac:chgData name="Vu Huu Sy 20216958" userId="2728e965-2084-4cea-a2f7-ffa051e231c2" providerId="ADAL" clId="{B7A0A4F6-066C-4677-A0E7-DD17CA35F53F}" dt="2024-03-14T08:21:27.796" v="41699" actId="478"/>
          <ac:spMkLst>
            <pc:docMk/>
            <pc:sldMk cId="3980569784" sldId="376"/>
            <ac:spMk id="2" creationId="{A234BD06-6400-AEB6-AB42-DEDEB7252771}"/>
          </ac:spMkLst>
        </pc:spChg>
        <pc:spChg chg="mod">
          <ac:chgData name="Vu Huu Sy 20216958" userId="2728e965-2084-4cea-a2f7-ffa051e231c2" providerId="ADAL" clId="{B7A0A4F6-066C-4677-A0E7-DD17CA35F53F}" dt="2024-03-14T08:25:38.349" v="42451" actId="20577"/>
          <ac:spMkLst>
            <pc:docMk/>
            <pc:sldMk cId="3980569784" sldId="376"/>
            <ac:spMk id="393" creationId="{E24C41EB-18AA-8372-C143-54C6BA4C8086}"/>
          </ac:spMkLst>
        </pc:spChg>
        <pc:picChg chg="del mod">
          <ac:chgData name="Vu Huu Sy 20216958" userId="2728e965-2084-4cea-a2f7-ffa051e231c2" providerId="ADAL" clId="{B7A0A4F6-066C-4677-A0E7-DD17CA35F53F}" dt="2024-03-14T08:21:26.263" v="41698" actId="478"/>
          <ac:picMkLst>
            <pc:docMk/>
            <pc:sldMk cId="3980569784" sldId="376"/>
            <ac:picMk id="3" creationId="{F307CAE8-4412-EB3C-BD80-490B59F27523}"/>
          </ac:picMkLst>
        </pc:picChg>
      </pc:sldChg>
      <pc:sldChg chg="modSp add mod">
        <pc:chgData name="Vu Huu Sy 20216958" userId="2728e965-2084-4cea-a2f7-ffa051e231c2" providerId="ADAL" clId="{B7A0A4F6-066C-4677-A0E7-DD17CA35F53F}" dt="2024-03-14T08:48:34.348" v="42455" actId="14100"/>
        <pc:sldMkLst>
          <pc:docMk/>
          <pc:sldMk cId="1889135762" sldId="377"/>
        </pc:sldMkLst>
        <pc:spChg chg="mod">
          <ac:chgData name="Vu Huu Sy 20216958" userId="2728e965-2084-4cea-a2f7-ffa051e231c2" providerId="ADAL" clId="{B7A0A4F6-066C-4677-A0E7-DD17CA35F53F}" dt="2024-03-14T08:48:34.348" v="42455" actId="14100"/>
          <ac:spMkLst>
            <pc:docMk/>
            <pc:sldMk cId="1889135762" sldId="377"/>
            <ac:spMk id="2" creationId="{A234BD06-6400-AEB6-AB42-DEDEB7252771}"/>
          </ac:spMkLst>
        </pc:spChg>
        <pc:spChg chg="mod">
          <ac:chgData name="Vu Huu Sy 20216958" userId="2728e965-2084-4cea-a2f7-ffa051e231c2" providerId="ADAL" clId="{B7A0A4F6-066C-4677-A0E7-DD17CA35F53F}" dt="2024-03-14T08:25:43.509" v="42452"/>
          <ac:spMkLst>
            <pc:docMk/>
            <pc:sldMk cId="1889135762" sldId="377"/>
            <ac:spMk id="393" creationId="{E24C41EB-18AA-8372-C143-54C6BA4C8086}"/>
          </ac:spMkLst>
        </pc:spChg>
        <pc:picChg chg="mod">
          <ac:chgData name="Vu Huu Sy 20216958" userId="2728e965-2084-4cea-a2f7-ffa051e231c2" providerId="ADAL" clId="{B7A0A4F6-066C-4677-A0E7-DD17CA35F53F}" dt="2024-03-14T08:24:55.686" v="42414" actId="1076"/>
          <ac:picMkLst>
            <pc:docMk/>
            <pc:sldMk cId="1889135762" sldId="377"/>
            <ac:picMk id="3" creationId="{F307CAE8-4412-EB3C-BD80-490B59F27523}"/>
          </ac:picMkLst>
        </pc:picChg>
      </pc:sldChg>
      <pc:sldChg chg="delSp modSp add mod">
        <pc:chgData name="Vu Huu Sy 20216958" userId="2728e965-2084-4cea-a2f7-ffa051e231c2" providerId="ADAL" clId="{B7A0A4F6-066C-4677-A0E7-DD17CA35F53F}" dt="2024-03-14T08:25:47.824" v="42453"/>
        <pc:sldMkLst>
          <pc:docMk/>
          <pc:sldMk cId="3205460856" sldId="378"/>
        </pc:sldMkLst>
        <pc:spChg chg="del">
          <ac:chgData name="Vu Huu Sy 20216958" userId="2728e965-2084-4cea-a2f7-ffa051e231c2" providerId="ADAL" clId="{B7A0A4F6-066C-4677-A0E7-DD17CA35F53F}" dt="2024-03-14T08:25:10.621" v="42421" actId="478"/>
          <ac:spMkLst>
            <pc:docMk/>
            <pc:sldMk cId="3205460856" sldId="378"/>
            <ac:spMk id="2" creationId="{A234BD06-6400-AEB6-AB42-DEDEB7252771}"/>
          </ac:spMkLst>
        </pc:spChg>
        <pc:spChg chg="mod">
          <ac:chgData name="Vu Huu Sy 20216958" userId="2728e965-2084-4cea-a2f7-ffa051e231c2" providerId="ADAL" clId="{B7A0A4F6-066C-4677-A0E7-DD17CA35F53F}" dt="2024-03-14T08:25:47.824" v="42453"/>
          <ac:spMkLst>
            <pc:docMk/>
            <pc:sldMk cId="3205460856" sldId="378"/>
            <ac:spMk id="393" creationId="{E24C41EB-18AA-8372-C143-54C6BA4C8086}"/>
          </ac:spMkLst>
        </pc:spChg>
        <pc:picChg chg="del mod">
          <ac:chgData name="Vu Huu Sy 20216958" userId="2728e965-2084-4cea-a2f7-ffa051e231c2" providerId="ADAL" clId="{B7A0A4F6-066C-4677-A0E7-DD17CA35F53F}" dt="2024-03-14T08:25:09.780" v="42420" actId="478"/>
          <ac:picMkLst>
            <pc:docMk/>
            <pc:sldMk cId="3205460856" sldId="378"/>
            <ac:picMk id="3" creationId="{F307CAE8-4412-EB3C-BD80-490B59F27523}"/>
          </ac:picMkLst>
        </pc:picChg>
      </pc:sldChg>
      <pc:sldChg chg="modSp add mod ord">
        <pc:chgData name="Vu Huu Sy 20216958" userId="2728e965-2084-4cea-a2f7-ffa051e231c2" providerId="ADAL" clId="{B7A0A4F6-066C-4677-A0E7-DD17CA35F53F}" dt="2024-03-26T07:00:55.040" v="42797"/>
        <pc:sldMkLst>
          <pc:docMk/>
          <pc:sldMk cId="3198530615" sldId="379"/>
        </pc:sldMkLst>
        <pc:spChg chg="mod">
          <ac:chgData name="Vu Huu Sy 20216958" userId="2728e965-2084-4cea-a2f7-ffa051e231c2" providerId="ADAL" clId="{B7A0A4F6-066C-4677-A0E7-DD17CA35F53F}" dt="2024-03-26T06:56:19.118" v="42792" actId="207"/>
          <ac:spMkLst>
            <pc:docMk/>
            <pc:sldMk cId="3198530615" sldId="379"/>
            <ac:spMk id="387" creationId="{00000000-0000-0000-0000-000000000000}"/>
          </ac:spMkLst>
        </pc:spChg>
      </pc:sldChg>
      <pc:sldChg chg="modSp add mod">
        <pc:chgData name="Vu Huu Sy 20216958" userId="2728e965-2084-4cea-a2f7-ffa051e231c2" providerId="ADAL" clId="{B7A0A4F6-066C-4677-A0E7-DD17CA35F53F}" dt="2024-03-26T07:03:16.545" v="42839" actId="207"/>
        <pc:sldMkLst>
          <pc:docMk/>
          <pc:sldMk cId="3627417376" sldId="380"/>
        </pc:sldMkLst>
        <pc:spChg chg="mod">
          <ac:chgData name="Vu Huu Sy 20216958" userId="2728e965-2084-4cea-a2f7-ffa051e231c2" providerId="ADAL" clId="{B7A0A4F6-066C-4677-A0E7-DD17CA35F53F}" dt="2024-03-26T07:03:16.545" v="42839" actId="207"/>
          <ac:spMkLst>
            <pc:docMk/>
            <pc:sldMk cId="3627417376" sldId="380"/>
            <ac:spMk id="387" creationId="{00000000-0000-0000-0000-000000000000}"/>
          </ac:spMkLst>
        </pc:spChg>
      </pc:sldChg>
      <pc:sldChg chg="modSp add mod">
        <pc:chgData name="Vu Huu Sy 20216958" userId="2728e965-2084-4cea-a2f7-ffa051e231c2" providerId="ADAL" clId="{B7A0A4F6-066C-4677-A0E7-DD17CA35F53F}" dt="2024-03-26T07:01:06.775" v="42801" actId="207"/>
        <pc:sldMkLst>
          <pc:docMk/>
          <pc:sldMk cId="3292448657" sldId="381"/>
        </pc:sldMkLst>
        <pc:spChg chg="mod">
          <ac:chgData name="Vu Huu Sy 20216958" userId="2728e965-2084-4cea-a2f7-ffa051e231c2" providerId="ADAL" clId="{B7A0A4F6-066C-4677-A0E7-DD17CA35F53F}" dt="2024-03-26T07:01:06.775" v="42801" actId="207"/>
          <ac:spMkLst>
            <pc:docMk/>
            <pc:sldMk cId="3292448657" sldId="381"/>
            <ac:spMk id="387" creationId="{00000000-0000-0000-0000-000000000000}"/>
          </ac:spMkLst>
        </pc:spChg>
      </pc:sldChg>
      <pc:sldChg chg="modSp add mod ord">
        <pc:chgData name="Vu Huu Sy 20216958" userId="2728e965-2084-4cea-a2f7-ffa051e231c2" providerId="ADAL" clId="{B7A0A4F6-066C-4677-A0E7-DD17CA35F53F}" dt="2024-03-26T07:01:28.581" v="42811" actId="207"/>
        <pc:sldMkLst>
          <pc:docMk/>
          <pc:sldMk cId="284869861" sldId="382"/>
        </pc:sldMkLst>
        <pc:spChg chg="mod">
          <ac:chgData name="Vu Huu Sy 20216958" userId="2728e965-2084-4cea-a2f7-ffa051e231c2" providerId="ADAL" clId="{B7A0A4F6-066C-4677-A0E7-DD17CA35F53F}" dt="2024-03-26T07:01:28.581" v="42811" actId="207"/>
          <ac:spMkLst>
            <pc:docMk/>
            <pc:sldMk cId="284869861" sldId="382"/>
            <ac:spMk id="387" creationId="{00000000-0000-0000-0000-000000000000}"/>
          </ac:spMkLst>
        </pc:spChg>
      </pc:sldChg>
      <pc:sldChg chg="modSp add mod ord">
        <pc:chgData name="Vu Huu Sy 20216958" userId="2728e965-2084-4cea-a2f7-ffa051e231c2" providerId="ADAL" clId="{B7A0A4F6-066C-4677-A0E7-DD17CA35F53F}" dt="2024-03-26T07:01:53.439" v="42820" actId="207"/>
        <pc:sldMkLst>
          <pc:docMk/>
          <pc:sldMk cId="2243695787" sldId="383"/>
        </pc:sldMkLst>
        <pc:spChg chg="mod">
          <ac:chgData name="Vu Huu Sy 20216958" userId="2728e965-2084-4cea-a2f7-ffa051e231c2" providerId="ADAL" clId="{B7A0A4F6-066C-4677-A0E7-DD17CA35F53F}" dt="2024-03-26T07:01:53.439" v="42820" actId="207"/>
          <ac:spMkLst>
            <pc:docMk/>
            <pc:sldMk cId="2243695787" sldId="383"/>
            <ac:spMk id="387" creationId="{00000000-0000-0000-0000-000000000000}"/>
          </ac:spMkLst>
        </pc:spChg>
      </pc:sldChg>
      <pc:sldChg chg="modSp add mod ord">
        <pc:chgData name="Vu Huu Sy 20216958" userId="2728e965-2084-4cea-a2f7-ffa051e231c2" providerId="ADAL" clId="{B7A0A4F6-066C-4677-A0E7-DD17CA35F53F}" dt="2024-03-26T07:02:17.258" v="42827" actId="207"/>
        <pc:sldMkLst>
          <pc:docMk/>
          <pc:sldMk cId="1547151452" sldId="384"/>
        </pc:sldMkLst>
        <pc:spChg chg="mod">
          <ac:chgData name="Vu Huu Sy 20216958" userId="2728e965-2084-4cea-a2f7-ffa051e231c2" providerId="ADAL" clId="{B7A0A4F6-066C-4677-A0E7-DD17CA35F53F}" dt="2024-03-26T07:02:17.258" v="42827" actId="207"/>
          <ac:spMkLst>
            <pc:docMk/>
            <pc:sldMk cId="1547151452" sldId="384"/>
            <ac:spMk id="387" creationId="{00000000-0000-0000-0000-000000000000}"/>
          </ac:spMkLst>
        </pc:spChg>
      </pc:sldChg>
      <pc:sldChg chg="modSp add mod ord">
        <pc:chgData name="Vu Huu Sy 20216958" userId="2728e965-2084-4cea-a2f7-ffa051e231c2" providerId="ADAL" clId="{B7A0A4F6-066C-4677-A0E7-DD17CA35F53F}" dt="2024-03-26T07:02:50.253" v="42835" actId="207"/>
        <pc:sldMkLst>
          <pc:docMk/>
          <pc:sldMk cId="1930323156" sldId="385"/>
        </pc:sldMkLst>
        <pc:spChg chg="mod">
          <ac:chgData name="Vu Huu Sy 20216958" userId="2728e965-2084-4cea-a2f7-ffa051e231c2" providerId="ADAL" clId="{B7A0A4F6-066C-4677-A0E7-DD17CA35F53F}" dt="2024-03-26T07:02:50.253" v="42835" actId="207"/>
          <ac:spMkLst>
            <pc:docMk/>
            <pc:sldMk cId="1930323156" sldId="385"/>
            <ac:spMk id="387" creationId="{00000000-0000-0000-0000-000000000000}"/>
          </ac:spMkLst>
        </pc:spChg>
      </pc:sldChg>
      <pc:sldChg chg="addSp modSp add mod">
        <pc:chgData name="Vu Huu Sy 20216958" userId="2728e965-2084-4cea-a2f7-ffa051e231c2" providerId="ADAL" clId="{B7A0A4F6-066C-4677-A0E7-DD17CA35F53F}" dt="2024-03-28T15:21:51.215" v="48221" actId="1076"/>
        <pc:sldMkLst>
          <pc:docMk/>
          <pc:sldMk cId="279488514" sldId="386"/>
        </pc:sldMkLst>
        <pc:spChg chg="mod">
          <ac:chgData name="Vu Huu Sy 20216958" userId="2728e965-2084-4cea-a2f7-ffa051e231c2" providerId="ADAL" clId="{B7A0A4F6-066C-4677-A0E7-DD17CA35F53F}" dt="2024-03-28T15:21:41.422" v="48216" actId="20577"/>
          <ac:spMkLst>
            <pc:docMk/>
            <pc:sldMk cId="279488514" sldId="386"/>
            <ac:spMk id="393" creationId="{9448CEEB-B48A-D6E4-11C9-C8E35E46014C}"/>
          </ac:spMkLst>
        </pc:spChg>
        <pc:picChg chg="add mod">
          <ac:chgData name="Vu Huu Sy 20216958" userId="2728e965-2084-4cea-a2f7-ffa051e231c2" providerId="ADAL" clId="{B7A0A4F6-066C-4677-A0E7-DD17CA35F53F}" dt="2024-03-28T15:21:51.215" v="48221" actId="1076"/>
          <ac:picMkLst>
            <pc:docMk/>
            <pc:sldMk cId="279488514" sldId="386"/>
            <ac:picMk id="3" creationId="{351367DA-23E9-2323-ECF9-500E37057D71}"/>
          </ac:picMkLst>
        </pc:picChg>
      </pc:sldChg>
      <pc:sldChg chg="addSp modSp add mod">
        <pc:chgData name="Vu Huu Sy 20216958" userId="2728e965-2084-4cea-a2f7-ffa051e231c2" providerId="ADAL" clId="{B7A0A4F6-066C-4677-A0E7-DD17CA35F53F}" dt="2024-03-28T15:30:38.791" v="48912" actId="1036"/>
        <pc:sldMkLst>
          <pc:docMk/>
          <pc:sldMk cId="3192053142" sldId="387"/>
        </pc:sldMkLst>
        <pc:spChg chg="mod">
          <ac:chgData name="Vu Huu Sy 20216958" userId="2728e965-2084-4cea-a2f7-ffa051e231c2" providerId="ADAL" clId="{B7A0A4F6-066C-4677-A0E7-DD17CA35F53F}" dt="2024-03-28T15:30:29.757" v="48904" actId="15"/>
          <ac:spMkLst>
            <pc:docMk/>
            <pc:sldMk cId="3192053142" sldId="387"/>
            <ac:spMk id="393" creationId="{ED2F8918-141A-952D-929F-F49BC5F17860}"/>
          </ac:spMkLst>
        </pc:spChg>
        <pc:picChg chg="add mod">
          <ac:chgData name="Vu Huu Sy 20216958" userId="2728e965-2084-4cea-a2f7-ffa051e231c2" providerId="ADAL" clId="{B7A0A4F6-066C-4677-A0E7-DD17CA35F53F}" dt="2024-03-28T15:30:38.791" v="48912" actId="1036"/>
          <ac:picMkLst>
            <pc:docMk/>
            <pc:sldMk cId="3192053142" sldId="387"/>
            <ac:picMk id="3" creationId="{55BF2E00-843C-09C2-2C63-C3D80C945A43}"/>
          </ac:picMkLst>
        </pc:picChg>
      </pc:sldChg>
      <pc:sldChg chg="addSp delSp modSp add del mod">
        <pc:chgData name="Vu Huu Sy 20216958" userId="2728e965-2084-4cea-a2f7-ffa051e231c2" providerId="ADAL" clId="{B7A0A4F6-066C-4677-A0E7-DD17CA35F53F}" dt="2024-03-28T15:42:41.100" v="49083" actId="47"/>
        <pc:sldMkLst>
          <pc:docMk/>
          <pc:sldMk cId="2251287400" sldId="388"/>
        </pc:sldMkLst>
        <pc:spChg chg="mod">
          <ac:chgData name="Vu Huu Sy 20216958" userId="2728e965-2084-4cea-a2f7-ffa051e231c2" providerId="ADAL" clId="{B7A0A4F6-066C-4677-A0E7-DD17CA35F53F}" dt="2024-03-28T15:42:35.023" v="49081" actId="20577"/>
          <ac:spMkLst>
            <pc:docMk/>
            <pc:sldMk cId="2251287400" sldId="388"/>
            <ac:spMk id="393" creationId="{605F3414-C8EF-6FDF-39AD-C5F6FFE61EB4}"/>
          </ac:spMkLst>
        </pc:spChg>
        <pc:picChg chg="add del mod">
          <ac:chgData name="Vu Huu Sy 20216958" userId="2728e965-2084-4cea-a2f7-ffa051e231c2" providerId="ADAL" clId="{B7A0A4F6-066C-4677-A0E7-DD17CA35F53F}" dt="2024-03-28T15:42:35.952" v="49082" actId="478"/>
          <ac:picMkLst>
            <pc:docMk/>
            <pc:sldMk cId="2251287400" sldId="388"/>
            <ac:picMk id="3" creationId="{47C7E1A2-BBE1-12A7-7818-D81869CBCCD0}"/>
          </ac:picMkLst>
        </pc:picChg>
      </pc:sldChg>
      <pc:sldChg chg="addSp delSp modSp add mod">
        <pc:chgData name="Vu Huu Sy 20216958" userId="2728e965-2084-4cea-a2f7-ffa051e231c2" providerId="ADAL" clId="{B7A0A4F6-066C-4677-A0E7-DD17CA35F53F}" dt="2024-03-29T10:10:23.679" v="50150" actId="20577"/>
        <pc:sldMkLst>
          <pc:docMk/>
          <pc:sldMk cId="4097390415" sldId="388"/>
        </pc:sldMkLst>
        <pc:spChg chg="mod">
          <ac:chgData name="Vu Huu Sy 20216958" userId="2728e965-2084-4cea-a2f7-ffa051e231c2" providerId="ADAL" clId="{B7A0A4F6-066C-4677-A0E7-DD17CA35F53F}" dt="2024-03-29T10:10:23.679" v="50150" actId="20577"/>
          <ac:spMkLst>
            <pc:docMk/>
            <pc:sldMk cId="4097390415" sldId="388"/>
            <ac:spMk id="393" creationId="{8F6DA1CB-7C19-6AFA-926A-C067E72534DA}"/>
          </ac:spMkLst>
        </pc:spChg>
        <pc:picChg chg="add del mod">
          <ac:chgData name="Vu Huu Sy 20216958" userId="2728e965-2084-4cea-a2f7-ffa051e231c2" providerId="ADAL" clId="{B7A0A4F6-066C-4677-A0E7-DD17CA35F53F}" dt="2024-03-29T10:10:03.915" v="50142" actId="1076"/>
          <ac:picMkLst>
            <pc:docMk/>
            <pc:sldMk cId="4097390415" sldId="388"/>
            <ac:picMk id="1026" creationId="{520C0E0D-89A3-B163-87D8-E0B3B04632D8}"/>
          </ac:picMkLst>
        </pc:picChg>
      </pc:sldChg>
      <pc:sldChg chg="addSp modSp add mod">
        <pc:chgData name="Vu Huu Sy 20216958" userId="2728e965-2084-4cea-a2f7-ffa051e231c2" providerId="ADAL" clId="{B7A0A4F6-066C-4677-A0E7-DD17CA35F53F}" dt="2024-03-29T11:02:29.451" v="50741" actId="14"/>
        <pc:sldMkLst>
          <pc:docMk/>
          <pc:sldMk cId="3688160050" sldId="389"/>
        </pc:sldMkLst>
        <pc:spChg chg="mod">
          <ac:chgData name="Vu Huu Sy 20216958" userId="2728e965-2084-4cea-a2f7-ffa051e231c2" providerId="ADAL" clId="{B7A0A4F6-066C-4677-A0E7-DD17CA35F53F}" dt="2024-03-29T11:02:29.451" v="50741" actId="14"/>
          <ac:spMkLst>
            <pc:docMk/>
            <pc:sldMk cId="3688160050" sldId="389"/>
            <ac:spMk id="393" creationId="{AA5B8D45-B10C-EB83-4B31-96C969009EE4}"/>
          </ac:spMkLst>
        </pc:spChg>
        <pc:picChg chg="add mod">
          <ac:chgData name="Vu Huu Sy 20216958" userId="2728e965-2084-4cea-a2f7-ffa051e231c2" providerId="ADAL" clId="{B7A0A4F6-066C-4677-A0E7-DD17CA35F53F}" dt="2024-03-29T10:55:15.029" v="50613" actId="1076"/>
          <ac:picMkLst>
            <pc:docMk/>
            <pc:sldMk cId="3688160050" sldId="389"/>
            <ac:picMk id="2050" creationId="{6B041CF4-29AA-473A-758C-6F8BD16E6A3A}"/>
          </ac:picMkLst>
        </pc:picChg>
      </pc:sldChg>
      <pc:sldChg chg="modSp add mod">
        <pc:chgData name="Vu Huu Sy 20216958" userId="2728e965-2084-4cea-a2f7-ffa051e231c2" providerId="ADAL" clId="{B7A0A4F6-066C-4677-A0E7-DD17CA35F53F}" dt="2024-03-29T11:31:01.702" v="51158" actId="20577"/>
        <pc:sldMkLst>
          <pc:docMk/>
          <pc:sldMk cId="3758772644" sldId="390"/>
        </pc:sldMkLst>
        <pc:spChg chg="mod">
          <ac:chgData name="Vu Huu Sy 20216958" userId="2728e965-2084-4cea-a2f7-ffa051e231c2" providerId="ADAL" clId="{B7A0A4F6-066C-4677-A0E7-DD17CA35F53F}" dt="2024-03-29T11:31:01.702" v="51158" actId="20577"/>
          <ac:spMkLst>
            <pc:docMk/>
            <pc:sldMk cId="3758772644" sldId="390"/>
            <ac:spMk id="393" creationId="{ED5AC2EE-7C15-44B6-E69F-31E0DEA2ADF8}"/>
          </ac:spMkLst>
        </pc:spChg>
      </pc:sldChg>
      <pc:sldChg chg="addSp delSp modSp add mod">
        <pc:chgData name="Vu Huu Sy 20216958" userId="2728e965-2084-4cea-a2f7-ffa051e231c2" providerId="ADAL" clId="{B7A0A4F6-066C-4677-A0E7-DD17CA35F53F}" dt="2024-03-29T14:11:22.142" v="51906" actId="14100"/>
        <pc:sldMkLst>
          <pc:docMk/>
          <pc:sldMk cId="1025838609" sldId="391"/>
        </pc:sldMkLst>
        <pc:spChg chg="add mod">
          <ac:chgData name="Vu Huu Sy 20216958" userId="2728e965-2084-4cea-a2f7-ffa051e231c2" providerId="ADAL" clId="{B7A0A4F6-066C-4677-A0E7-DD17CA35F53F}" dt="2024-03-29T14:10:59.522" v="51899" actId="1076"/>
          <ac:spMkLst>
            <pc:docMk/>
            <pc:sldMk cId="1025838609" sldId="391"/>
            <ac:spMk id="2" creationId="{EB756F82-AEA9-AE52-88AD-88F919F4E90A}"/>
          </ac:spMkLst>
        </pc:spChg>
        <pc:spChg chg="add mod">
          <ac:chgData name="Vu Huu Sy 20216958" userId="2728e965-2084-4cea-a2f7-ffa051e231c2" providerId="ADAL" clId="{B7A0A4F6-066C-4677-A0E7-DD17CA35F53F}" dt="2024-03-29T14:10:34.211" v="51880" actId="1038"/>
          <ac:spMkLst>
            <pc:docMk/>
            <pc:sldMk cId="1025838609" sldId="391"/>
            <ac:spMk id="4" creationId="{E2B506C2-54F9-C037-B2AD-CBB066F7266D}"/>
          </ac:spMkLst>
        </pc:spChg>
        <pc:spChg chg="add mod">
          <ac:chgData name="Vu Huu Sy 20216958" userId="2728e965-2084-4cea-a2f7-ffa051e231c2" providerId="ADAL" clId="{B7A0A4F6-066C-4677-A0E7-DD17CA35F53F}" dt="2024-03-29T14:10:54.581" v="51897"/>
          <ac:spMkLst>
            <pc:docMk/>
            <pc:sldMk cId="1025838609" sldId="391"/>
            <ac:spMk id="6" creationId="{EEBC701B-497F-F0DB-292E-3867BE48E81E}"/>
          </ac:spMkLst>
        </pc:spChg>
        <pc:spChg chg="add mod">
          <ac:chgData name="Vu Huu Sy 20216958" userId="2728e965-2084-4cea-a2f7-ffa051e231c2" providerId="ADAL" clId="{B7A0A4F6-066C-4677-A0E7-DD17CA35F53F}" dt="2024-03-29T14:11:22.142" v="51906" actId="14100"/>
          <ac:spMkLst>
            <pc:docMk/>
            <pc:sldMk cId="1025838609" sldId="391"/>
            <ac:spMk id="7" creationId="{CCF3E789-5E6D-09BE-B058-C5BCA8FDA802}"/>
          </ac:spMkLst>
        </pc:spChg>
        <pc:spChg chg="mod">
          <ac:chgData name="Vu Huu Sy 20216958" userId="2728e965-2084-4cea-a2f7-ffa051e231c2" providerId="ADAL" clId="{B7A0A4F6-066C-4677-A0E7-DD17CA35F53F}" dt="2024-03-29T13:55:27.810" v="51842" actId="20577"/>
          <ac:spMkLst>
            <pc:docMk/>
            <pc:sldMk cId="1025838609" sldId="391"/>
            <ac:spMk id="393" creationId="{BF521753-CEEF-DA3B-13A7-BECA4DE7A510}"/>
          </ac:spMkLst>
        </pc:spChg>
        <pc:picChg chg="del">
          <ac:chgData name="Vu Huu Sy 20216958" userId="2728e965-2084-4cea-a2f7-ffa051e231c2" providerId="ADAL" clId="{B7A0A4F6-066C-4677-A0E7-DD17CA35F53F}" dt="2024-03-29T13:51:43.690" v="51739" actId="478"/>
          <ac:picMkLst>
            <pc:docMk/>
            <pc:sldMk cId="1025838609" sldId="391"/>
            <ac:picMk id="3" creationId="{4224494D-8CAE-0349-F187-04775FF1EA5C}"/>
          </ac:picMkLst>
        </pc:picChg>
        <pc:picChg chg="add mod">
          <ac:chgData name="Vu Huu Sy 20216958" userId="2728e965-2084-4cea-a2f7-ffa051e231c2" providerId="ADAL" clId="{B7A0A4F6-066C-4677-A0E7-DD17CA35F53F}" dt="2024-03-29T14:10:54.581" v="51897"/>
          <ac:picMkLst>
            <pc:docMk/>
            <pc:sldMk cId="1025838609" sldId="391"/>
            <ac:picMk id="5" creationId="{DEC2DE5C-70A9-D28C-C51A-A8348429F5ED}"/>
          </ac:picMkLst>
        </pc:picChg>
        <pc:picChg chg="add mod">
          <ac:chgData name="Vu Huu Sy 20216958" userId="2728e965-2084-4cea-a2f7-ffa051e231c2" providerId="ADAL" clId="{B7A0A4F6-066C-4677-A0E7-DD17CA35F53F}" dt="2024-03-29T14:10:59.522" v="51899" actId="1076"/>
          <ac:picMkLst>
            <pc:docMk/>
            <pc:sldMk cId="1025838609" sldId="391"/>
            <ac:picMk id="4098" creationId="{1BE1122B-ED90-AE20-805D-7699FE23B0F6}"/>
          </ac:picMkLst>
        </pc:picChg>
      </pc:sldChg>
      <pc:sldChg chg="modSp add mod">
        <pc:chgData name="Vu Huu Sy 20216958" userId="2728e965-2084-4cea-a2f7-ffa051e231c2" providerId="ADAL" clId="{B7A0A4F6-066C-4677-A0E7-DD17CA35F53F}" dt="2024-03-29T15:24:47.433" v="53411" actId="1076"/>
        <pc:sldMkLst>
          <pc:docMk/>
          <pc:sldMk cId="238940529" sldId="392"/>
        </pc:sldMkLst>
        <pc:spChg chg="mod">
          <ac:chgData name="Vu Huu Sy 20216958" userId="2728e965-2084-4cea-a2f7-ffa051e231c2" providerId="ADAL" clId="{B7A0A4F6-066C-4677-A0E7-DD17CA35F53F}" dt="2024-03-29T15:24:41.090" v="53407" actId="20577"/>
          <ac:spMkLst>
            <pc:docMk/>
            <pc:sldMk cId="238940529" sldId="392"/>
            <ac:spMk id="393" creationId="{75A08138-883B-3EC6-5CCB-045A8C9F974B}"/>
          </ac:spMkLst>
        </pc:spChg>
        <pc:picChg chg="mod">
          <ac:chgData name="Vu Huu Sy 20216958" userId="2728e965-2084-4cea-a2f7-ffa051e231c2" providerId="ADAL" clId="{B7A0A4F6-066C-4677-A0E7-DD17CA35F53F}" dt="2024-03-29T15:24:47.433" v="53411" actId="1076"/>
          <ac:picMkLst>
            <pc:docMk/>
            <pc:sldMk cId="238940529" sldId="392"/>
            <ac:picMk id="4" creationId="{5DED0BB5-DDE9-AEDA-F939-47436885B3C9}"/>
          </ac:picMkLst>
        </pc:picChg>
      </pc:sldChg>
      <pc:sldChg chg="new del">
        <pc:chgData name="Vu Huu Sy 20216958" userId="2728e965-2084-4cea-a2f7-ffa051e231c2" providerId="ADAL" clId="{B7A0A4F6-066C-4677-A0E7-DD17CA35F53F}" dt="2024-03-29T14:09:50.072" v="51869" actId="47"/>
        <pc:sldMkLst>
          <pc:docMk/>
          <pc:sldMk cId="3398922339" sldId="392"/>
        </pc:sldMkLst>
      </pc:sldChg>
      <pc:sldChg chg="delSp modSp add mod ord">
        <pc:chgData name="Vu Huu Sy 20216958" userId="2728e965-2084-4cea-a2f7-ffa051e231c2" providerId="ADAL" clId="{B7A0A4F6-066C-4677-A0E7-DD17CA35F53F}" dt="2024-03-29T16:09:14.252" v="53794" actId="20577"/>
        <pc:sldMkLst>
          <pc:docMk/>
          <pc:sldMk cId="945813249" sldId="393"/>
        </pc:sldMkLst>
        <pc:spChg chg="mod">
          <ac:chgData name="Vu Huu Sy 20216958" userId="2728e965-2084-4cea-a2f7-ffa051e231c2" providerId="ADAL" clId="{B7A0A4F6-066C-4677-A0E7-DD17CA35F53F}" dt="2024-03-29T16:09:14.252" v="53794" actId="20577"/>
          <ac:spMkLst>
            <pc:docMk/>
            <pc:sldMk cId="945813249" sldId="393"/>
            <ac:spMk id="393" creationId="{6987F9DC-06FE-F64D-0C3C-1B3683C195CD}"/>
          </ac:spMkLst>
        </pc:spChg>
        <pc:picChg chg="del">
          <ac:chgData name="Vu Huu Sy 20216958" userId="2728e965-2084-4cea-a2f7-ffa051e231c2" providerId="ADAL" clId="{B7A0A4F6-066C-4677-A0E7-DD17CA35F53F}" dt="2024-03-29T15:49:37.522" v="53711" actId="478"/>
          <ac:picMkLst>
            <pc:docMk/>
            <pc:sldMk cId="945813249" sldId="393"/>
            <ac:picMk id="3" creationId="{E2F18B01-B0E0-1CE0-8678-5FEFE8E7AE28}"/>
          </ac:picMkLst>
        </pc:picChg>
      </pc:sldChg>
    </pc:docChg>
  </pc:docChgLst>
  <pc:docChgLst>
    <pc:chgData name="Sy Vu Huu" userId="6e87bf8d8e7e1c2e" providerId="LiveId" clId="{E93570C5-FA6D-43B2-B0DC-53B3A12C6E5C}"/>
    <pc:docChg chg="undo redo custSel addSld delSld modSld sldOrd">
      <pc:chgData name="Sy Vu Huu" userId="6e87bf8d8e7e1c2e" providerId="LiveId" clId="{E93570C5-FA6D-43B2-B0DC-53B3A12C6E5C}" dt="2024-03-02T05:45:38.156" v="30587" actId="207"/>
      <pc:docMkLst>
        <pc:docMk/>
      </pc:docMkLst>
      <pc:sldChg chg="del">
        <pc:chgData name="Sy Vu Huu" userId="6e87bf8d8e7e1c2e" providerId="LiveId" clId="{E93570C5-FA6D-43B2-B0DC-53B3A12C6E5C}" dt="2024-02-28T06:49:02.174" v="23522" actId="2696"/>
        <pc:sldMkLst>
          <pc:docMk/>
          <pc:sldMk cId="0" sldId="258"/>
        </pc:sldMkLst>
      </pc:sldChg>
      <pc:sldChg chg="del">
        <pc:chgData name="Sy Vu Huu" userId="6e87bf8d8e7e1c2e" providerId="LiveId" clId="{E93570C5-FA6D-43B2-B0DC-53B3A12C6E5C}" dt="2024-02-28T06:49:02.174" v="23522" actId="2696"/>
        <pc:sldMkLst>
          <pc:docMk/>
          <pc:sldMk cId="0" sldId="259"/>
        </pc:sldMkLst>
      </pc:sldChg>
      <pc:sldChg chg="del">
        <pc:chgData name="Sy Vu Huu" userId="6e87bf8d8e7e1c2e" providerId="LiveId" clId="{E93570C5-FA6D-43B2-B0DC-53B3A12C6E5C}" dt="2024-02-28T06:49:02.174" v="23522" actId="2696"/>
        <pc:sldMkLst>
          <pc:docMk/>
          <pc:sldMk cId="0" sldId="260"/>
        </pc:sldMkLst>
      </pc:sldChg>
      <pc:sldChg chg="del">
        <pc:chgData name="Sy Vu Huu" userId="6e87bf8d8e7e1c2e" providerId="LiveId" clId="{E93570C5-FA6D-43B2-B0DC-53B3A12C6E5C}" dt="2024-02-28T06:49:02.174" v="23522" actId="2696"/>
        <pc:sldMkLst>
          <pc:docMk/>
          <pc:sldMk cId="0" sldId="261"/>
        </pc:sldMkLst>
      </pc:sldChg>
      <pc:sldChg chg="del">
        <pc:chgData name="Sy Vu Huu" userId="6e87bf8d8e7e1c2e" providerId="LiveId" clId="{E93570C5-FA6D-43B2-B0DC-53B3A12C6E5C}" dt="2024-02-28T06:49:02.174" v="23522" actId="2696"/>
        <pc:sldMkLst>
          <pc:docMk/>
          <pc:sldMk cId="0" sldId="262"/>
        </pc:sldMkLst>
      </pc:sldChg>
      <pc:sldChg chg="del">
        <pc:chgData name="Sy Vu Huu" userId="6e87bf8d8e7e1c2e" providerId="LiveId" clId="{E93570C5-FA6D-43B2-B0DC-53B3A12C6E5C}" dt="2024-02-28T06:49:02.174" v="23522" actId="2696"/>
        <pc:sldMkLst>
          <pc:docMk/>
          <pc:sldMk cId="0" sldId="263"/>
        </pc:sldMkLst>
      </pc:sldChg>
      <pc:sldChg chg="del">
        <pc:chgData name="Sy Vu Huu" userId="6e87bf8d8e7e1c2e" providerId="LiveId" clId="{E93570C5-FA6D-43B2-B0DC-53B3A12C6E5C}" dt="2024-02-28T06:49:02.174" v="23522" actId="2696"/>
        <pc:sldMkLst>
          <pc:docMk/>
          <pc:sldMk cId="0" sldId="264"/>
        </pc:sldMkLst>
      </pc:sldChg>
      <pc:sldChg chg="del">
        <pc:chgData name="Sy Vu Huu" userId="6e87bf8d8e7e1c2e" providerId="LiveId" clId="{E93570C5-FA6D-43B2-B0DC-53B3A12C6E5C}" dt="2024-02-28T06:49:02.174" v="23522" actId="2696"/>
        <pc:sldMkLst>
          <pc:docMk/>
          <pc:sldMk cId="0" sldId="265"/>
        </pc:sldMkLst>
      </pc:sldChg>
      <pc:sldChg chg="del ord">
        <pc:chgData name="Sy Vu Huu" userId="6e87bf8d8e7e1c2e" providerId="LiveId" clId="{E93570C5-FA6D-43B2-B0DC-53B3A12C6E5C}" dt="2024-02-25T07:42:19.437" v="8862" actId="47"/>
        <pc:sldMkLst>
          <pc:docMk/>
          <pc:sldMk cId="0" sldId="266"/>
        </pc:sldMkLst>
      </pc:sldChg>
      <pc:sldChg chg="del">
        <pc:chgData name="Sy Vu Huu" userId="6e87bf8d8e7e1c2e" providerId="LiveId" clId="{E93570C5-FA6D-43B2-B0DC-53B3A12C6E5C}" dt="2024-02-28T06:49:02.174" v="23522" actId="2696"/>
        <pc:sldMkLst>
          <pc:docMk/>
          <pc:sldMk cId="0" sldId="267"/>
        </pc:sldMkLst>
      </pc:sldChg>
      <pc:sldChg chg="del">
        <pc:chgData name="Sy Vu Huu" userId="6e87bf8d8e7e1c2e" providerId="LiveId" clId="{E93570C5-FA6D-43B2-B0DC-53B3A12C6E5C}" dt="2024-02-28T06:49:02.174" v="23522" actId="2696"/>
        <pc:sldMkLst>
          <pc:docMk/>
          <pc:sldMk cId="0" sldId="268"/>
        </pc:sldMkLst>
      </pc:sldChg>
      <pc:sldChg chg="del">
        <pc:chgData name="Sy Vu Huu" userId="6e87bf8d8e7e1c2e" providerId="LiveId" clId="{E93570C5-FA6D-43B2-B0DC-53B3A12C6E5C}" dt="2024-02-28T06:49:02.174" v="23522" actId="2696"/>
        <pc:sldMkLst>
          <pc:docMk/>
          <pc:sldMk cId="0" sldId="269"/>
        </pc:sldMkLst>
      </pc:sldChg>
      <pc:sldChg chg="del">
        <pc:chgData name="Sy Vu Huu" userId="6e87bf8d8e7e1c2e" providerId="LiveId" clId="{E93570C5-FA6D-43B2-B0DC-53B3A12C6E5C}" dt="2024-02-28T06:49:02.174" v="23522" actId="2696"/>
        <pc:sldMkLst>
          <pc:docMk/>
          <pc:sldMk cId="0" sldId="270"/>
        </pc:sldMkLst>
      </pc:sldChg>
      <pc:sldChg chg="del">
        <pc:chgData name="Sy Vu Huu" userId="6e87bf8d8e7e1c2e" providerId="LiveId" clId="{E93570C5-FA6D-43B2-B0DC-53B3A12C6E5C}" dt="2024-02-28T06:49:02.174" v="23522" actId="2696"/>
        <pc:sldMkLst>
          <pc:docMk/>
          <pc:sldMk cId="0" sldId="271"/>
        </pc:sldMkLst>
      </pc:sldChg>
      <pc:sldChg chg="del">
        <pc:chgData name="Sy Vu Huu" userId="6e87bf8d8e7e1c2e" providerId="LiveId" clId="{E93570C5-FA6D-43B2-B0DC-53B3A12C6E5C}" dt="2024-02-28T06:49:02.174" v="23522" actId="2696"/>
        <pc:sldMkLst>
          <pc:docMk/>
          <pc:sldMk cId="0" sldId="272"/>
        </pc:sldMkLst>
      </pc:sldChg>
      <pc:sldChg chg="del">
        <pc:chgData name="Sy Vu Huu" userId="6e87bf8d8e7e1c2e" providerId="LiveId" clId="{E93570C5-FA6D-43B2-B0DC-53B3A12C6E5C}" dt="2024-02-28T06:49:02.174" v="23522" actId="2696"/>
        <pc:sldMkLst>
          <pc:docMk/>
          <pc:sldMk cId="0" sldId="273"/>
        </pc:sldMkLst>
      </pc:sldChg>
      <pc:sldChg chg="del">
        <pc:chgData name="Sy Vu Huu" userId="6e87bf8d8e7e1c2e" providerId="LiveId" clId="{E93570C5-FA6D-43B2-B0DC-53B3A12C6E5C}" dt="2024-02-28T06:49:02.174" v="23522" actId="2696"/>
        <pc:sldMkLst>
          <pc:docMk/>
          <pc:sldMk cId="0" sldId="274"/>
        </pc:sldMkLst>
      </pc:sldChg>
      <pc:sldChg chg="del">
        <pc:chgData name="Sy Vu Huu" userId="6e87bf8d8e7e1c2e" providerId="LiveId" clId="{E93570C5-FA6D-43B2-B0DC-53B3A12C6E5C}" dt="2024-02-28T06:49:02.174" v="23522" actId="2696"/>
        <pc:sldMkLst>
          <pc:docMk/>
          <pc:sldMk cId="0" sldId="275"/>
        </pc:sldMkLst>
      </pc:sldChg>
      <pc:sldChg chg="del">
        <pc:chgData name="Sy Vu Huu" userId="6e87bf8d8e7e1c2e" providerId="LiveId" clId="{E93570C5-FA6D-43B2-B0DC-53B3A12C6E5C}" dt="2024-02-28T06:49:02.174" v="23522" actId="2696"/>
        <pc:sldMkLst>
          <pc:docMk/>
          <pc:sldMk cId="0" sldId="276"/>
        </pc:sldMkLst>
      </pc:sldChg>
      <pc:sldChg chg="del">
        <pc:chgData name="Sy Vu Huu" userId="6e87bf8d8e7e1c2e" providerId="LiveId" clId="{E93570C5-FA6D-43B2-B0DC-53B3A12C6E5C}" dt="2024-02-28T06:49:02.174" v="23522" actId="2696"/>
        <pc:sldMkLst>
          <pc:docMk/>
          <pc:sldMk cId="0" sldId="277"/>
        </pc:sldMkLst>
      </pc:sldChg>
      <pc:sldChg chg="del">
        <pc:chgData name="Sy Vu Huu" userId="6e87bf8d8e7e1c2e" providerId="LiveId" clId="{E93570C5-FA6D-43B2-B0DC-53B3A12C6E5C}" dt="2024-02-28T06:49:02.174" v="23522" actId="2696"/>
        <pc:sldMkLst>
          <pc:docMk/>
          <pc:sldMk cId="4012824106" sldId="279"/>
        </pc:sldMkLst>
      </pc:sldChg>
      <pc:sldChg chg="modSp add del mod">
        <pc:chgData name="Sy Vu Huu" userId="6e87bf8d8e7e1c2e" providerId="LiveId" clId="{E93570C5-FA6D-43B2-B0DC-53B3A12C6E5C}" dt="2024-02-22T14:01:02.770" v="7042" actId="2696"/>
        <pc:sldMkLst>
          <pc:docMk/>
          <pc:sldMk cId="1224949792" sldId="286"/>
        </pc:sldMkLst>
        <pc:spChg chg="mod">
          <ac:chgData name="Sy Vu Huu" userId="6e87bf8d8e7e1c2e" providerId="LiveId" clId="{E93570C5-FA6D-43B2-B0DC-53B3A12C6E5C}" dt="2024-02-17T08:22:21.225" v="1550" actId="20577"/>
          <ac:spMkLst>
            <pc:docMk/>
            <pc:sldMk cId="1224949792" sldId="286"/>
            <ac:spMk id="393" creationId="{00000000-0000-0000-0000-000000000000}"/>
          </ac:spMkLst>
        </pc:spChg>
      </pc:sldChg>
      <pc:sldChg chg="modSp mod">
        <pc:chgData name="Sy Vu Huu" userId="6e87bf8d8e7e1c2e" providerId="LiveId" clId="{E93570C5-FA6D-43B2-B0DC-53B3A12C6E5C}" dt="2024-02-17T08:28:47.385" v="1871" actId="20577"/>
        <pc:sldMkLst>
          <pc:docMk/>
          <pc:sldMk cId="1939116835" sldId="287"/>
        </pc:sldMkLst>
        <pc:spChg chg="mod">
          <ac:chgData name="Sy Vu Huu" userId="6e87bf8d8e7e1c2e" providerId="LiveId" clId="{E93570C5-FA6D-43B2-B0DC-53B3A12C6E5C}" dt="2024-02-17T08:28:47.385" v="1871" actId="20577"/>
          <ac:spMkLst>
            <pc:docMk/>
            <pc:sldMk cId="1939116835" sldId="287"/>
            <ac:spMk id="393" creationId="{00000000-0000-0000-0000-000000000000}"/>
          </ac:spMkLst>
        </pc:spChg>
      </pc:sldChg>
      <pc:sldChg chg="del">
        <pc:chgData name="Sy Vu Huu" userId="6e87bf8d8e7e1c2e" providerId="LiveId" clId="{E93570C5-FA6D-43B2-B0DC-53B3A12C6E5C}" dt="2024-02-25T07:31:18.634" v="8860" actId="2696"/>
        <pc:sldMkLst>
          <pc:docMk/>
          <pc:sldMk cId="1523514079" sldId="288"/>
        </pc:sldMkLst>
      </pc:sldChg>
      <pc:sldChg chg="modSp mod">
        <pc:chgData name="Sy Vu Huu" userId="6e87bf8d8e7e1c2e" providerId="LiveId" clId="{E93570C5-FA6D-43B2-B0DC-53B3A12C6E5C}" dt="2024-02-18T07:57:20.458" v="4255" actId="20577"/>
        <pc:sldMkLst>
          <pc:docMk/>
          <pc:sldMk cId="2254210147" sldId="289"/>
        </pc:sldMkLst>
        <pc:spChg chg="mod">
          <ac:chgData name="Sy Vu Huu" userId="6e87bf8d8e7e1c2e" providerId="LiveId" clId="{E93570C5-FA6D-43B2-B0DC-53B3A12C6E5C}" dt="2024-02-18T07:57:20.458" v="4255" actId="20577"/>
          <ac:spMkLst>
            <pc:docMk/>
            <pc:sldMk cId="2254210147" sldId="289"/>
            <ac:spMk id="393" creationId="{00000000-0000-0000-0000-000000000000}"/>
          </ac:spMkLst>
        </pc:spChg>
      </pc:sldChg>
      <pc:sldChg chg="modSp mod">
        <pc:chgData name="Sy Vu Huu" userId="6e87bf8d8e7e1c2e" providerId="LiveId" clId="{E93570C5-FA6D-43B2-B0DC-53B3A12C6E5C}" dt="2024-02-17T08:50:03.491" v="2769" actId="20577"/>
        <pc:sldMkLst>
          <pc:docMk/>
          <pc:sldMk cId="720278612" sldId="290"/>
        </pc:sldMkLst>
        <pc:spChg chg="mod">
          <ac:chgData name="Sy Vu Huu" userId="6e87bf8d8e7e1c2e" providerId="LiveId" clId="{E93570C5-FA6D-43B2-B0DC-53B3A12C6E5C}" dt="2024-02-17T08:50:03.491" v="2769" actId="20577"/>
          <ac:spMkLst>
            <pc:docMk/>
            <pc:sldMk cId="720278612" sldId="290"/>
            <ac:spMk id="393" creationId="{00000000-0000-0000-0000-000000000000}"/>
          </ac:spMkLst>
        </pc:spChg>
      </pc:sldChg>
      <pc:sldChg chg="modSp mod">
        <pc:chgData name="Sy Vu Huu" userId="6e87bf8d8e7e1c2e" providerId="LiveId" clId="{E93570C5-FA6D-43B2-B0DC-53B3A12C6E5C}" dt="2024-02-17T08:01:49.760" v="1040" actId="20577"/>
        <pc:sldMkLst>
          <pc:docMk/>
          <pc:sldMk cId="1693434202" sldId="291"/>
        </pc:sldMkLst>
        <pc:spChg chg="mod">
          <ac:chgData name="Sy Vu Huu" userId="6e87bf8d8e7e1c2e" providerId="LiveId" clId="{E93570C5-FA6D-43B2-B0DC-53B3A12C6E5C}" dt="2024-02-17T08:01:49.760" v="1040" actId="20577"/>
          <ac:spMkLst>
            <pc:docMk/>
            <pc:sldMk cId="1693434202" sldId="291"/>
            <ac:spMk id="393" creationId="{00000000-0000-0000-0000-000000000000}"/>
          </ac:spMkLst>
        </pc:spChg>
      </pc:sldChg>
      <pc:sldChg chg="modSp add mod ord">
        <pc:chgData name="Sy Vu Huu" userId="6e87bf8d8e7e1c2e" providerId="LiveId" clId="{E93570C5-FA6D-43B2-B0DC-53B3A12C6E5C}" dt="2024-02-18T08:13:09.773" v="6262" actId="20577"/>
        <pc:sldMkLst>
          <pc:docMk/>
          <pc:sldMk cId="2532248240" sldId="293"/>
        </pc:sldMkLst>
        <pc:spChg chg="mod">
          <ac:chgData name="Sy Vu Huu" userId="6e87bf8d8e7e1c2e" providerId="LiveId" clId="{E93570C5-FA6D-43B2-B0DC-53B3A12C6E5C}" dt="2024-02-17T08:24:40.903" v="1712" actId="20577"/>
          <ac:spMkLst>
            <pc:docMk/>
            <pc:sldMk cId="2532248240" sldId="293"/>
            <ac:spMk id="392" creationId="{8ADF28F7-3290-5269-0942-7464AFB1BE31}"/>
          </ac:spMkLst>
        </pc:spChg>
        <pc:spChg chg="mod">
          <ac:chgData name="Sy Vu Huu" userId="6e87bf8d8e7e1c2e" providerId="LiveId" clId="{E93570C5-FA6D-43B2-B0DC-53B3A12C6E5C}" dt="2024-02-18T08:13:09.773" v="6262" actId="20577"/>
          <ac:spMkLst>
            <pc:docMk/>
            <pc:sldMk cId="2532248240" sldId="293"/>
            <ac:spMk id="393" creationId="{2E5DBC00-496D-483E-D2DA-DC08C174BF2C}"/>
          </ac:spMkLst>
        </pc:spChg>
      </pc:sldChg>
      <pc:sldChg chg="modSp add mod">
        <pc:chgData name="Sy Vu Huu" userId="6e87bf8d8e7e1c2e" providerId="LiveId" clId="{E93570C5-FA6D-43B2-B0DC-53B3A12C6E5C}" dt="2024-02-18T08:03:49.731" v="5055" actId="20577"/>
        <pc:sldMkLst>
          <pc:docMk/>
          <pc:sldMk cId="869092110" sldId="294"/>
        </pc:sldMkLst>
        <pc:spChg chg="mod">
          <ac:chgData name="Sy Vu Huu" userId="6e87bf8d8e7e1c2e" providerId="LiveId" clId="{E93570C5-FA6D-43B2-B0DC-53B3A12C6E5C}" dt="2024-02-18T08:03:49.731" v="5055" actId="20577"/>
          <ac:spMkLst>
            <pc:docMk/>
            <pc:sldMk cId="869092110" sldId="294"/>
            <ac:spMk id="393" creationId="{1A2686AC-3EEB-56D6-552D-01152082D95B}"/>
          </ac:spMkLst>
        </pc:spChg>
      </pc:sldChg>
      <pc:sldChg chg="modSp add mod ord">
        <pc:chgData name="Sy Vu Huu" userId="6e87bf8d8e7e1c2e" providerId="LiveId" clId="{E93570C5-FA6D-43B2-B0DC-53B3A12C6E5C}" dt="2024-02-18T08:05:08.175" v="5075" actId="207"/>
        <pc:sldMkLst>
          <pc:docMk/>
          <pc:sldMk cId="3844359301" sldId="295"/>
        </pc:sldMkLst>
        <pc:spChg chg="mod">
          <ac:chgData name="Sy Vu Huu" userId="6e87bf8d8e7e1c2e" providerId="LiveId" clId="{E93570C5-FA6D-43B2-B0DC-53B3A12C6E5C}" dt="2024-02-18T08:05:08.175" v="5075" actId="207"/>
          <ac:spMkLst>
            <pc:docMk/>
            <pc:sldMk cId="3844359301" sldId="295"/>
            <ac:spMk id="387" creationId="{F72DE494-A802-ADBC-1E2C-55033E72180B}"/>
          </ac:spMkLst>
        </pc:spChg>
      </pc:sldChg>
      <pc:sldChg chg="modSp add mod">
        <pc:chgData name="Sy Vu Huu" userId="6e87bf8d8e7e1c2e" providerId="LiveId" clId="{E93570C5-FA6D-43B2-B0DC-53B3A12C6E5C}" dt="2024-02-22T14:42:27.852" v="7229" actId="20577"/>
        <pc:sldMkLst>
          <pc:docMk/>
          <pc:sldMk cId="2434605288" sldId="296"/>
        </pc:sldMkLst>
        <pc:spChg chg="mod">
          <ac:chgData name="Sy Vu Huu" userId="6e87bf8d8e7e1c2e" providerId="LiveId" clId="{E93570C5-FA6D-43B2-B0DC-53B3A12C6E5C}" dt="2024-02-22T14:42:27.852" v="7229" actId="20577"/>
          <ac:spMkLst>
            <pc:docMk/>
            <pc:sldMk cId="2434605288" sldId="296"/>
            <ac:spMk id="393" creationId="{71A3C4E7-E9C3-7B38-E67E-B18F82ED4A5E}"/>
          </ac:spMkLst>
        </pc:spChg>
      </pc:sldChg>
      <pc:sldChg chg="modSp add mod">
        <pc:chgData name="Sy Vu Huu" userId="6e87bf8d8e7e1c2e" providerId="LiveId" clId="{E93570C5-FA6D-43B2-B0DC-53B3A12C6E5C}" dt="2024-02-18T08:22:35.205" v="6907" actId="20577"/>
        <pc:sldMkLst>
          <pc:docMk/>
          <pc:sldMk cId="1746477557" sldId="297"/>
        </pc:sldMkLst>
        <pc:spChg chg="mod">
          <ac:chgData name="Sy Vu Huu" userId="6e87bf8d8e7e1c2e" providerId="LiveId" clId="{E93570C5-FA6D-43B2-B0DC-53B3A12C6E5C}" dt="2024-02-18T08:22:35.205" v="6907" actId="20577"/>
          <ac:spMkLst>
            <pc:docMk/>
            <pc:sldMk cId="1746477557" sldId="297"/>
            <ac:spMk id="393" creationId="{1C3053A3-E305-9B0B-751E-AD92D739C5E6}"/>
          </ac:spMkLst>
        </pc:spChg>
      </pc:sldChg>
      <pc:sldChg chg="modSp add mod">
        <pc:chgData name="Sy Vu Huu" userId="6e87bf8d8e7e1c2e" providerId="LiveId" clId="{E93570C5-FA6D-43B2-B0DC-53B3A12C6E5C}" dt="2024-02-27T17:48:36.993" v="23521" actId="20577"/>
        <pc:sldMkLst>
          <pc:docMk/>
          <pc:sldMk cId="1264456224" sldId="298"/>
        </pc:sldMkLst>
        <pc:spChg chg="mod">
          <ac:chgData name="Sy Vu Huu" userId="6e87bf8d8e7e1c2e" providerId="LiveId" clId="{E93570C5-FA6D-43B2-B0DC-53B3A12C6E5C}" dt="2024-02-27T17:48:36.993" v="23521" actId="20577"/>
          <ac:spMkLst>
            <pc:docMk/>
            <pc:sldMk cId="1264456224" sldId="298"/>
            <ac:spMk id="393" creationId="{6EE4CB3D-CD09-F1EA-E688-2F0BEE3CFCFF}"/>
          </ac:spMkLst>
        </pc:spChg>
      </pc:sldChg>
      <pc:sldChg chg="modSp add mod">
        <pc:chgData name="Sy Vu Huu" userId="6e87bf8d8e7e1c2e" providerId="LiveId" clId="{E93570C5-FA6D-43B2-B0DC-53B3A12C6E5C}" dt="2024-02-22T15:25:43.810" v="8859"/>
        <pc:sldMkLst>
          <pc:docMk/>
          <pc:sldMk cId="433429534" sldId="299"/>
        </pc:sldMkLst>
        <pc:spChg chg="mod">
          <ac:chgData name="Sy Vu Huu" userId="6e87bf8d8e7e1c2e" providerId="LiveId" clId="{E93570C5-FA6D-43B2-B0DC-53B3A12C6E5C}" dt="2024-02-22T15:25:43.810" v="8859"/>
          <ac:spMkLst>
            <pc:docMk/>
            <pc:sldMk cId="433429534" sldId="299"/>
            <ac:spMk id="393" creationId="{403F5DED-3A6A-53B4-9034-27873E8F7CBD}"/>
          </ac:spMkLst>
        </pc:spChg>
      </pc:sldChg>
      <pc:sldChg chg="modSp add mod">
        <pc:chgData name="Sy Vu Huu" userId="6e87bf8d8e7e1c2e" providerId="LiveId" clId="{E93570C5-FA6D-43B2-B0DC-53B3A12C6E5C}" dt="2024-02-25T07:47:49.196" v="9815" actId="20577"/>
        <pc:sldMkLst>
          <pc:docMk/>
          <pc:sldMk cId="1535796626" sldId="300"/>
        </pc:sldMkLst>
        <pc:spChg chg="mod">
          <ac:chgData name="Sy Vu Huu" userId="6e87bf8d8e7e1c2e" providerId="LiveId" clId="{E93570C5-FA6D-43B2-B0DC-53B3A12C6E5C}" dt="2024-02-25T07:47:49.196" v="9815" actId="20577"/>
          <ac:spMkLst>
            <pc:docMk/>
            <pc:sldMk cId="1535796626" sldId="300"/>
            <ac:spMk id="393" creationId="{AA727FA5-017D-D11E-E39C-255DCFD1ED22}"/>
          </ac:spMkLst>
        </pc:spChg>
      </pc:sldChg>
      <pc:sldChg chg="modSp add mod">
        <pc:chgData name="Sy Vu Huu" userId="6e87bf8d8e7e1c2e" providerId="LiveId" clId="{E93570C5-FA6D-43B2-B0DC-53B3A12C6E5C}" dt="2024-02-25T08:21:57.798" v="11590" actId="20577"/>
        <pc:sldMkLst>
          <pc:docMk/>
          <pc:sldMk cId="279265039" sldId="301"/>
        </pc:sldMkLst>
        <pc:spChg chg="mod">
          <ac:chgData name="Sy Vu Huu" userId="6e87bf8d8e7e1c2e" providerId="LiveId" clId="{E93570C5-FA6D-43B2-B0DC-53B3A12C6E5C}" dt="2024-02-25T08:21:57.798" v="11590" actId="20577"/>
          <ac:spMkLst>
            <pc:docMk/>
            <pc:sldMk cId="279265039" sldId="301"/>
            <ac:spMk id="393" creationId="{9448CEEB-B48A-D6E4-11C9-C8E35E46014C}"/>
          </ac:spMkLst>
        </pc:spChg>
      </pc:sldChg>
      <pc:sldChg chg="modSp add mod">
        <pc:chgData name="Sy Vu Huu" userId="6e87bf8d8e7e1c2e" providerId="LiveId" clId="{E93570C5-FA6D-43B2-B0DC-53B3A12C6E5C}" dt="2024-02-25T08:58:22.233" v="12965" actId="20577"/>
        <pc:sldMkLst>
          <pc:docMk/>
          <pc:sldMk cId="3144930039" sldId="302"/>
        </pc:sldMkLst>
        <pc:spChg chg="mod">
          <ac:chgData name="Sy Vu Huu" userId="6e87bf8d8e7e1c2e" providerId="LiveId" clId="{E93570C5-FA6D-43B2-B0DC-53B3A12C6E5C}" dt="2024-02-25T08:58:22.233" v="12965" actId="20577"/>
          <ac:spMkLst>
            <pc:docMk/>
            <pc:sldMk cId="3144930039" sldId="302"/>
            <ac:spMk id="393" creationId="{ED2F8918-141A-952D-929F-F49BC5F17860}"/>
          </ac:spMkLst>
        </pc:spChg>
      </pc:sldChg>
      <pc:sldChg chg="modSp add mod">
        <pc:chgData name="Sy Vu Huu" userId="6e87bf8d8e7e1c2e" providerId="LiveId" clId="{E93570C5-FA6D-43B2-B0DC-53B3A12C6E5C}" dt="2024-02-25T09:11:39.118" v="13558" actId="20577"/>
        <pc:sldMkLst>
          <pc:docMk/>
          <pc:sldMk cId="826830852" sldId="303"/>
        </pc:sldMkLst>
        <pc:spChg chg="mod">
          <ac:chgData name="Sy Vu Huu" userId="6e87bf8d8e7e1c2e" providerId="LiveId" clId="{E93570C5-FA6D-43B2-B0DC-53B3A12C6E5C}" dt="2024-02-25T09:11:39.118" v="13558" actId="20577"/>
          <ac:spMkLst>
            <pc:docMk/>
            <pc:sldMk cId="826830852" sldId="303"/>
            <ac:spMk id="393" creationId="{72803B6A-A173-91A6-C73B-4CCC9C63F31E}"/>
          </ac:spMkLst>
        </pc:spChg>
      </pc:sldChg>
      <pc:sldChg chg="modSp add mod ord">
        <pc:chgData name="Sy Vu Huu" userId="6e87bf8d8e7e1c2e" providerId="LiveId" clId="{E93570C5-FA6D-43B2-B0DC-53B3A12C6E5C}" dt="2024-03-02T05:42:23.950" v="30562" actId="20577"/>
        <pc:sldMkLst>
          <pc:docMk/>
          <pc:sldMk cId="2950476061" sldId="304"/>
        </pc:sldMkLst>
        <pc:spChg chg="mod">
          <ac:chgData name="Sy Vu Huu" userId="6e87bf8d8e7e1c2e" providerId="LiveId" clId="{E93570C5-FA6D-43B2-B0DC-53B3A12C6E5C}" dt="2024-03-02T05:42:23.950" v="30562" actId="20577"/>
          <ac:spMkLst>
            <pc:docMk/>
            <pc:sldMk cId="2950476061" sldId="304"/>
            <ac:spMk id="392" creationId="{B7B47381-C9E6-A9F1-0B21-8E3DEA8582B4}"/>
          </ac:spMkLst>
        </pc:spChg>
        <pc:spChg chg="mod">
          <ac:chgData name="Sy Vu Huu" userId="6e87bf8d8e7e1c2e" providerId="LiveId" clId="{E93570C5-FA6D-43B2-B0DC-53B3A12C6E5C}" dt="2024-02-25T09:48:57.177" v="16916" actId="20577"/>
          <ac:spMkLst>
            <pc:docMk/>
            <pc:sldMk cId="2950476061" sldId="304"/>
            <ac:spMk id="393" creationId="{0836A09F-E8AA-CD33-9A10-99462D72AF33}"/>
          </ac:spMkLst>
        </pc:spChg>
      </pc:sldChg>
      <pc:sldChg chg="add del ord">
        <pc:chgData name="Sy Vu Huu" userId="6e87bf8d8e7e1c2e" providerId="LiveId" clId="{E93570C5-FA6D-43B2-B0DC-53B3A12C6E5C}" dt="2024-02-25T09:20:23.474" v="14596" actId="47"/>
        <pc:sldMkLst>
          <pc:docMk/>
          <pc:sldMk cId="1279811945" sldId="305"/>
        </pc:sldMkLst>
      </pc:sldChg>
      <pc:sldChg chg="modSp add mod ord">
        <pc:chgData name="Sy Vu Huu" userId="6e87bf8d8e7e1c2e" providerId="LiveId" clId="{E93570C5-FA6D-43B2-B0DC-53B3A12C6E5C}" dt="2024-02-25T09:22:27.522" v="14802" actId="20577"/>
        <pc:sldMkLst>
          <pc:docMk/>
          <pc:sldMk cId="520530836" sldId="306"/>
        </pc:sldMkLst>
        <pc:spChg chg="mod">
          <ac:chgData name="Sy Vu Huu" userId="6e87bf8d8e7e1c2e" providerId="LiveId" clId="{E93570C5-FA6D-43B2-B0DC-53B3A12C6E5C}" dt="2024-02-25T09:22:27.522" v="14802" actId="20577"/>
          <ac:spMkLst>
            <pc:docMk/>
            <pc:sldMk cId="520530836" sldId="306"/>
            <ac:spMk id="387" creationId="{314B7338-6B73-4812-9B5A-3FC09382E2DB}"/>
          </ac:spMkLst>
        </pc:spChg>
      </pc:sldChg>
      <pc:sldChg chg="modSp add mod">
        <pc:chgData name="Sy Vu Huu" userId="6e87bf8d8e7e1c2e" providerId="LiveId" clId="{E93570C5-FA6D-43B2-B0DC-53B3A12C6E5C}" dt="2024-03-02T05:45:38.156" v="30587" actId="207"/>
        <pc:sldMkLst>
          <pc:docMk/>
          <pc:sldMk cId="945178473" sldId="307"/>
        </pc:sldMkLst>
        <pc:spChg chg="mod">
          <ac:chgData name="Sy Vu Huu" userId="6e87bf8d8e7e1c2e" providerId="LiveId" clId="{E93570C5-FA6D-43B2-B0DC-53B3A12C6E5C}" dt="2024-03-02T05:45:38.156" v="30587" actId="207"/>
          <ac:spMkLst>
            <pc:docMk/>
            <pc:sldMk cId="945178473" sldId="307"/>
            <ac:spMk id="387" creationId="{58EEA1F9-CA2D-0D03-DFBE-C7FAA7C663F3}"/>
          </ac:spMkLst>
        </pc:spChg>
      </pc:sldChg>
      <pc:sldChg chg="modSp add mod ord">
        <pc:chgData name="Sy Vu Huu" userId="6e87bf8d8e7e1c2e" providerId="LiveId" clId="{E93570C5-FA6D-43B2-B0DC-53B3A12C6E5C}" dt="2024-02-25T09:22:17.827" v="14796"/>
        <pc:sldMkLst>
          <pc:docMk/>
          <pc:sldMk cId="1789562044" sldId="308"/>
        </pc:sldMkLst>
        <pc:spChg chg="mod">
          <ac:chgData name="Sy Vu Huu" userId="6e87bf8d8e7e1c2e" providerId="LiveId" clId="{E93570C5-FA6D-43B2-B0DC-53B3A12C6E5C}" dt="2024-02-25T09:22:10.455" v="14794" actId="20577"/>
          <ac:spMkLst>
            <pc:docMk/>
            <pc:sldMk cId="1789562044" sldId="308"/>
            <ac:spMk id="393" creationId="{605F3414-C8EF-6FDF-39AD-C5F6FFE61EB4}"/>
          </ac:spMkLst>
        </pc:spChg>
      </pc:sldChg>
      <pc:sldChg chg="modSp add mod">
        <pc:chgData name="Sy Vu Huu" userId="6e87bf8d8e7e1c2e" providerId="LiveId" clId="{E93570C5-FA6D-43B2-B0DC-53B3A12C6E5C}" dt="2024-03-02T05:42:31.201" v="30564" actId="20577"/>
        <pc:sldMkLst>
          <pc:docMk/>
          <pc:sldMk cId="1807461284" sldId="309"/>
        </pc:sldMkLst>
        <pc:spChg chg="mod">
          <ac:chgData name="Sy Vu Huu" userId="6e87bf8d8e7e1c2e" providerId="LiveId" clId="{E93570C5-FA6D-43B2-B0DC-53B3A12C6E5C}" dt="2024-03-02T05:42:31.201" v="30564" actId="20577"/>
          <ac:spMkLst>
            <pc:docMk/>
            <pc:sldMk cId="1807461284" sldId="309"/>
            <ac:spMk id="392" creationId="{B0E92634-D691-20BA-11D8-587BC69458DC}"/>
          </ac:spMkLst>
        </pc:spChg>
        <pc:spChg chg="mod">
          <ac:chgData name="Sy Vu Huu" userId="6e87bf8d8e7e1c2e" providerId="LiveId" clId="{E93570C5-FA6D-43B2-B0DC-53B3A12C6E5C}" dt="2024-02-25T09:55:28.117" v="17236" actId="20577"/>
          <ac:spMkLst>
            <pc:docMk/>
            <pc:sldMk cId="1807461284" sldId="309"/>
            <ac:spMk id="393" creationId="{4408BA3F-617D-A409-97D4-BB836771D709}"/>
          </ac:spMkLst>
        </pc:spChg>
      </pc:sldChg>
      <pc:sldChg chg="modSp add mod">
        <pc:chgData name="Sy Vu Huu" userId="6e87bf8d8e7e1c2e" providerId="LiveId" clId="{E93570C5-FA6D-43B2-B0DC-53B3A12C6E5C}" dt="2024-03-02T05:42:33.746" v="30566" actId="20577"/>
        <pc:sldMkLst>
          <pc:docMk/>
          <pc:sldMk cId="3783117579" sldId="310"/>
        </pc:sldMkLst>
        <pc:spChg chg="mod">
          <ac:chgData name="Sy Vu Huu" userId="6e87bf8d8e7e1c2e" providerId="LiveId" clId="{E93570C5-FA6D-43B2-B0DC-53B3A12C6E5C}" dt="2024-03-02T05:42:33.746" v="30566" actId="20577"/>
          <ac:spMkLst>
            <pc:docMk/>
            <pc:sldMk cId="3783117579" sldId="310"/>
            <ac:spMk id="392" creationId="{2ECB284D-3FF9-1719-916F-C5C261A2FE73}"/>
          </ac:spMkLst>
        </pc:spChg>
        <pc:spChg chg="mod">
          <ac:chgData name="Sy Vu Huu" userId="6e87bf8d8e7e1c2e" providerId="LiveId" clId="{E93570C5-FA6D-43B2-B0DC-53B3A12C6E5C}" dt="2024-02-26T09:49:51.647" v="21370" actId="20577"/>
          <ac:spMkLst>
            <pc:docMk/>
            <pc:sldMk cId="3783117579" sldId="310"/>
            <ac:spMk id="393" creationId="{65BCCD57-D30C-15DF-7988-7F6E8F2BA8FD}"/>
          </ac:spMkLst>
        </pc:spChg>
      </pc:sldChg>
      <pc:sldChg chg="modSp add mod">
        <pc:chgData name="Sy Vu Huu" userId="6e87bf8d8e7e1c2e" providerId="LiveId" clId="{E93570C5-FA6D-43B2-B0DC-53B3A12C6E5C}" dt="2024-03-02T05:42:35.964" v="30568" actId="20577"/>
        <pc:sldMkLst>
          <pc:docMk/>
          <pc:sldMk cId="2675689303" sldId="311"/>
        </pc:sldMkLst>
        <pc:spChg chg="mod">
          <ac:chgData name="Sy Vu Huu" userId="6e87bf8d8e7e1c2e" providerId="LiveId" clId="{E93570C5-FA6D-43B2-B0DC-53B3A12C6E5C}" dt="2024-03-02T05:42:35.964" v="30568" actId="20577"/>
          <ac:spMkLst>
            <pc:docMk/>
            <pc:sldMk cId="2675689303" sldId="311"/>
            <ac:spMk id="392" creationId="{8D2B0975-B61A-EB65-2535-DFE462AEFCF7}"/>
          </ac:spMkLst>
        </pc:spChg>
        <pc:spChg chg="mod">
          <ac:chgData name="Sy Vu Huu" userId="6e87bf8d8e7e1c2e" providerId="LiveId" clId="{E93570C5-FA6D-43B2-B0DC-53B3A12C6E5C}" dt="2024-02-25T16:28:10.734" v="20946" actId="20577"/>
          <ac:spMkLst>
            <pc:docMk/>
            <pc:sldMk cId="2675689303" sldId="311"/>
            <ac:spMk id="393" creationId="{5AB7B285-74CF-65DD-861C-D40151BEB19D}"/>
          </ac:spMkLst>
        </pc:spChg>
      </pc:sldChg>
      <pc:sldChg chg="modSp add mod">
        <pc:chgData name="Sy Vu Huu" userId="6e87bf8d8e7e1c2e" providerId="LiveId" clId="{E93570C5-FA6D-43B2-B0DC-53B3A12C6E5C}" dt="2024-03-02T05:42:38.674" v="30570" actId="20577"/>
        <pc:sldMkLst>
          <pc:docMk/>
          <pc:sldMk cId="1464494734" sldId="312"/>
        </pc:sldMkLst>
        <pc:spChg chg="mod">
          <ac:chgData name="Sy Vu Huu" userId="6e87bf8d8e7e1c2e" providerId="LiveId" clId="{E93570C5-FA6D-43B2-B0DC-53B3A12C6E5C}" dt="2024-03-02T05:42:38.674" v="30570" actId="20577"/>
          <ac:spMkLst>
            <pc:docMk/>
            <pc:sldMk cId="1464494734" sldId="312"/>
            <ac:spMk id="392" creationId="{7D2D7D77-27F9-D6DD-6B7B-1AEC1A1E2718}"/>
          </ac:spMkLst>
        </pc:spChg>
        <pc:spChg chg="mod">
          <ac:chgData name="Sy Vu Huu" userId="6e87bf8d8e7e1c2e" providerId="LiveId" clId="{E93570C5-FA6D-43B2-B0DC-53B3A12C6E5C}" dt="2024-02-27T17:34:16.759" v="22768" actId="20577"/>
          <ac:spMkLst>
            <pc:docMk/>
            <pc:sldMk cId="1464494734" sldId="312"/>
            <ac:spMk id="393" creationId="{8F6DA1CB-7C19-6AFA-926A-C067E72534DA}"/>
          </ac:spMkLst>
        </pc:spChg>
      </pc:sldChg>
      <pc:sldChg chg="modSp add mod">
        <pc:chgData name="Sy Vu Huu" userId="6e87bf8d8e7e1c2e" providerId="LiveId" clId="{E93570C5-FA6D-43B2-B0DC-53B3A12C6E5C}" dt="2024-03-02T05:42:41.703" v="30572" actId="20577"/>
        <pc:sldMkLst>
          <pc:docMk/>
          <pc:sldMk cId="1288911550" sldId="313"/>
        </pc:sldMkLst>
        <pc:spChg chg="mod">
          <ac:chgData name="Sy Vu Huu" userId="6e87bf8d8e7e1c2e" providerId="LiveId" clId="{E93570C5-FA6D-43B2-B0DC-53B3A12C6E5C}" dt="2024-03-02T05:42:41.703" v="30572" actId="20577"/>
          <ac:spMkLst>
            <pc:docMk/>
            <pc:sldMk cId="1288911550" sldId="313"/>
            <ac:spMk id="392" creationId="{AB6970FB-2A78-0DA1-9135-5CB56531A483}"/>
          </ac:spMkLst>
        </pc:spChg>
        <pc:spChg chg="mod">
          <ac:chgData name="Sy Vu Huu" userId="6e87bf8d8e7e1c2e" providerId="LiveId" clId="{E93570C5-FA6D-43B2-B0DC-53B3A12C6E5C}" dt="2024-02-27T17:44:08.852" v="23497" actId="20577"/>
          <ac:spMkLst>
            <pc:docMk/>
            <pc:sldMk cId="1288911550" sldId="313"/>
            <ac:spMk id="393" creationId="{B089EC5C-B1A2-1AF1-3FC0-4C1788B67B53}"/>
          </ac:spMkLst>
        </pc:spChg>
      </pc:sldChg>
      <pc:sldChg chg="modSp add mod">
        <pc:chgData name="Sy Vu Huu" userId="6e87bf8d8e7e1c2e" providerId="LiveId" clId="{E93570C5-FA6D-43B2-B0DC-53B3A12C6E5C}" dt="2024-03-02T05:42:44.002" v="30574" actId="20577"/>
        <pc:sldMkLst>
          <pc:docMk/>
          <pc:sldMk cId="4133406628" sldId="314"/>
        </pc:sldMkLst>
        <pc:spChg chg="mod">
          <ac:chgData name="Sy Vu Huu" userId="6e87bf8d8e7e1c2e" providerId="LiveId" clId="{E93570C5-FA6D-43B2-B0DC-53B3A12C6E5C}" dt="2024-03-02T05:42:44.002" v="30574" actId="20577"/>
          <ac:spMkLst>
            <pc:docMk/>
            <pc:sldMk cId="4133406628" sldId="314"/>
            <ac:spMk id="392" creationId="{797149F1-12C0-0319-88E6-3F014512416B}"/>
          </ac:spMkLst>
        </pc:spChg>
        <pc:spChg chg="mod">
          <ac:chgData name="Sy Vu Huu" userId="6e87bf8d8e7e1c2e" providerId="LiveId" clId="{E93570C5-FA6D-43B2-B0DC-53B3A12C6E5C}" dt="2024-02-28T07:15:34.724" v="24870" actId="20577"/>
          <ac:spMkLst>
            <pc:docMk/>
            <pc:sldMk cId="4133406628" sldId="314"/>
            <ac:spMk id="393" creationId="{AA5B8D45-B10C-EB83-4B31-96C969009EE4}"/>
          </ac:spMkLst>
        </pc:spChg>
      </pc:sldChg>
      <pc:sldChg chg="modSp add mod">
        <pc:chgData name="Sy Vu Huu" userId="6e87bf8d8e7e1c2e" providerId="LiveId" clId="{E93570C5-FA6D-43B2-B0DC-53B3A12C6E5C}" dt="2024-03-02T05:42:46.672" v="30576" actId="20577"/>
        <pc:sldMkLst>
          <pc:docMk/>
          <pc:sldMk cId="1953067920" sldId="315"/>
        </pc:sldMkLst>
        <pc:spChg chg="mod">
          <ac:chgData name="Sy Vu Huu" userId="6e87bf8d8e7e1c2e" providerId="LiveId" clId="{E93570C5-FA6D-43B2-B0DC-53B3A12C6E5C}" dt="2024-03-02T05:42:46.672" v="30576" actId="20577"/>
          <ac:spMkLst>
            <pc:docMk/>
            <pc:sldMk cId="1953067920" sldId="315"/>
            <ac:spMk id="392" creationId="{F83E8EBA-8CE9-9BD4-7AD6-E81F3ACD4515}"/>
          </ac:spMkLst>
        </pc:spChg>
        <pc:spChg chg="mod">
          <ac:chgData name="Sy Vu Huu" userId="6e87bf8d8e7e1c2e" providerId="LiveId" clId="{E93570C5-FA6D-43B2-B0DC-53B3A12C6E5C}" dt="2024-02-28T08:40:37.590" v="25398" actId="20577"/>
          <ac:spMkLst>
            <pc:docMk/>
            <pc:sldMk cId="1953067920" sldId="315"/>
            <ac:spMk id="393" creationId="{ED5AC2EE-7C15-44B6-E69F-31E0DEA2ADF8}"/>
          </ac:spMkLst>
        </pc:spChg>
      </pc:sldChg>
      <pc:sldChg chg="addSp modSp add mod">
        <pc:chgData name="Sy Vu Huu" userId="6e87bf8d8e7e1c2e" providerId="LiveId" clId="{E93570C5-FA6D-43B2-B0DC-53B3A12C6E5C}" dt="2024-03-02T05:42:49.674" v="30578" actId="20577"/>
        <pc:sldMkLst>
          <pc:docMk/>
          <pc:sldMk cId="1773055077" sldId="316"/>
        </pc:sldMkLst>
        <pc:spChg chg="mod">
          <ac:chgData name="Sy Vu Huu" userId="6e87bf8d8e7e1c2e" providerId="LiveId" clId="{E93570C5-FA6D-43B2-B0DC-53B3A12C6E5C}" dt="2024-03-02T05:42:49.674" v="30578" actId="20577"/>
          <ac:spMkLst>
            <pc:docMk/>
            <pc:sldMk cId="1773055077" sldId="316"/>
            <ac:spMk id="392" creationId="{616BC318-520E-5AF4-61C5-9856BB42C2F3}"/>
          </ac:spMkLst>
        </pc:spChg>
        <pc:spChg chg="mod">
          <ac:chgData name="Sy Vu Huu" userId="6e87bf8d8e7e1c2e" providerId="LiveId" clId="{E93570C5-FA6D-43B2-B0DC-53B3A12C6E5C}" dt="2024-03-01T12:54:19.258" v="26277" actId="20577"/>
          <ac:spMkLst>
            <pc:docMk/>
            <pc:sldMk cId="1773055077" sldId="316"/>
            <ac:spMk id="393" creationId="{BD4F2E5C-A6C2-A932-EF67-E9E2D8991043}"/>
          </ac:spMkLst>
        </pc:spChg>
        <pc:picChg chg="add mod">
          <ac:chgData name="Sy Vu Huu" userId="6e87bf8d8e7e1c2e" providerId="LiveId" clId="{E93570C5-FA6D-43B2-B0DC-53B3A12C6E5C}" dt="2024-03-01T12:54:24.966" v="26278" actId="1076"/>
          <ac:picMkLst>
            <pc:docMk/>
            <pc:sldMk cId="1773055077" sldId="316"/>
            <ac:picMk id="3" creationId="{39308CA5-AF7C-ECAA-7729-4E8223561B7C}"/>
          </ac:picMkLst>
        </pc:picChg>
      </pc:sldChg>
      <pc:sldChg chg="delSp modSp add mod">
        <pc:chgData name="Sy Vu Huu" userId="6e87bf8d8e7e1c2e" providerId="LiveId" clId="{E93570C5-FA6D-43B2-B0DC-53B3A12C6E5C}" dt="2024-03-02T05:42:51.982" v="30580" actId="20577"/>
        <pc:sldMkLst>
          <pc:docMk/>
          <pc:sldMk cId="1562874216" sldId="317"/>
        </pc:sldMkLst>
        <pc:spChg chg="mod">
          <ac:chgData name="Sy Vu Huu" userId="6e87bf8d8e7e1c2e" providerId="LiveId" clId="{E93570C5-FA6D-43B2-B0DC-53B3A12C6E5C}" dt="2024-03-02T05:42:51.982" v="30580" actId="20577"/>
          <ac:spMkLst>
            <pc:docMk/>
            <pc:sldMk cId="1562874216" sldId="317"/>
            <ac:spMk id="392" creationId="{18A82631-9ADA-EE8D-91B7-0390D419E92E}"/>
          </ac:spMkLst>
        </pc:spChg>
        <pc:spChg chg="mod">
          <ac:chgData name="Sy Vu Huu" userId="6e87bf8d8e7e1c2e" providerId="LiveId" clId="{E93570C5-FA6D-43B2-B0DC-53B3A12C6E5C}" dt="2024-03-01T13:16:33.397" v="27873" actId="20577"/>
          <ac:spMkLst>
            <pc:docMk/>
            <pc:sldMk cId="1562874216" sldId="317"/>
            <ac:spMk id="393" creationId="{A4605264-9702-95C1-24B9-9D06E5B586E6}"/>
          </ac:spMkLst>
        </pc:spChg>
        <pc:picChg chg="del">
          <ac:chgData name="Sy Vu Huu" userId="6e87bf8d8e7e1c2e" providerId="LiveId" clId="{E93570C5-FA6D-43B2-B0DC-53B3A12C6E5C}" dt="2024-03-01T13:03:50.546" v="26336" actId="478"/>
          <ac:picMkLst>
            <pc:docMk/>
            <pc:sldMk cId="1562874216" sldId="317"/>
            <ac:picMk id="3" creationId="{F604845B-F7F4-7ACF-8D1C-AE4F85C5E82B}"/>
          </ac:picMkLst>
        </pc:picChg>
      </pc:sldChg>
      <pc:sldChg chg="addSp modSp add mod">
        <pc:chgData name="Sy Vu Huu" userId="6e87bf8d8e7e1c2e" providerId="LiveId" clId="{E93570C5-FA6D-43B2-B0DC-53B3A12C6E5C}" dt="2024-03-02T05:42:54.353" v="30582" actId="20577"/>
        <pc:sldMkLst>
          <pc:docMk/>
          <pc:sldMk cId="336889824" sldId="318"/>
        </pc:sldMkLst>
        <pc:spChg chg="mod">
          <ac:chgData name="Sy Vu Huu" userId="6e87bf8d8e7e1c2e" providerId="LiveId" clId="{E93570C5-FA6D-43B2-B0DC-53B3A12C6E5C}" dt="2024-03-02T05:42:54.353" v="30582" actId="20577"/>
          <ac:spMkLst>
            <pc:docMk/>
            <pc:sldMk cId="336889824" sldId="318"/>
            <ac:spMk id="392" creationId="{4879A876-5F6A-606A-D0D6-559007B6C835}"/>
          </ac:spMkLst>
        </pc:spChg>
        <pc:spChg chg="mod">
          <ac:chgData name="Sy Vu Huu" userId="6e87bf8d8e7e1c2e" providerId="LiveId" clId="{E93570C5-FA6D-43B2-B0DC-53B3A12C6E5C}" dt="2024-03-01T16:30:57.892" v="29588" actId="20577"/>
          <ac:spMkLst>
            <pc:docMk/>
            <pc:sldMk cId="336889824" sldId="318"/>
            <ac:spMk id="393" creationId="{BF521753-CEEF-DA3B-13A7-BECA4DE7A510}"/>
          </ac:spMkLst>
        </pc:spChg>
        <pc:picChg chg="add mod">
          <ac:chgData name="Sy Vu Huu" userId="6e87bf8d8e7e1c2e" providerId="LiveId" clId="{E93570C5-FA6D-43B2-B0DC-53B3A12C6E5C}" dt="2024-03-01T16:31:21.539" v="29590" actId="1076"/>
          <ac:picMkLst>
            <pc:docMk/>
            <pc:sldMk cId="336889824" sldId="318"/>
            <ac:picMk id="3" creationId="{4224494D-8CAE-0349-F187-04775FF1EA5C}"/>
          </ac:picMkLst>
        </pc:picChg>
      </pc:sldChg>
      <pc:sldChg chg="addSp delSp modSp add mod">
        <pc:chgData name="Sy Vu Huu" userId="6e87bf8d8e7e1c2e" providerId="LiveId" clId="{E93570C5-FA6D-43B2-B0DC-53B3A12C6E5C}" dt="2024-03-02T05:42:58.514" v="30584" actId="20577"/>
        <pc:sldMkLst>
          <pc:docMk/>
          <pc:sldMk cId="2208117623" sldId="319"/>
        </pc:sldMkLst>
        <pc:spChg chg="mod">
          <ac:chgData name="Sy Vu Huu" userId="6e87bf8d8e7e1c2e" providerId="LiveId" clId="{E93570C5-FA6D-43B2-B0DC-53B3A12C6E5C}" dt="2024-03-02T05:42:58.514" v="30584" actId="20577"/>
          <ac:spMkLst>
            <pc:docMk/>
            <pc:sldMk cId="2208117623" sldId="319"/>
            <ac:spMk id="392" creationId="{A65E5D92-6B0E-397D-36A2-60526684CC08}"/>
          </ac:spMkLst>
        </pc:spChg>
        <pc:spChg chg="mod">
          <ac:chgData name="Sy Vu Huu" userId="6e87bf8d8e7e1c2e" providerId="LiveId" clId="{E93570C5-FA6D-43B2-B0DC-53B3A12C6E5C}" dt="2024-03-02T03:12:17.453" v="30026" actId="20577"/>
          <ac:spMkLst>
            <pc:docMk/>
            <pc:sldMk cId="2208117623" sldId="319"/>
            <ac:spMk id="393" creationId="{79E27B1E-F63E-E040-A422-7BFFE135293C}"/>
          </ac:spMkLst>
        </pc:spChg>
        <pc:picChg chg="del">
          <ac:chgData name="Sy Vu Huu" userId="6e87bf8d8e7e1c2e" providerId="LiveId" clId="{E93570C5-FA6D-43B2-B0DC-53B3A12C6E5C}" dt="2024-03-02T03:08:00.264" v="29592" actId="478"/>
          <ac:picMkLst>
            <pc:docMk/>
            <pc:sldMk cId="2208117623" sldId="319"/>
            <ac:picMk id="3" creationId="{1E3E2576-BD7A-8544-296B-8A787B95F512}"/>
          </ac:picMkLst>
        </pc:picChg>
        <pc:picChg chg="add mod">
          <ac:chgData name="Sy Vu Huu" userId="6e87bf8d8e7e1c2e" providerId="LiveId" clId="{E93570C5-FA6D-43B2-B0DC-53B3A12C6E5C}" dt="2024-03-02T03:11:43.356" v="29985" actId="1076"/>
          <ac:picMkLst>
            <pc:docMk/>
            <pc:sldMk cId="2208117623" sldId="319"/>
            <ac:picMk id="4" creationId="{F7683830-644C-27FD-3072-2F80D4DB5BD7}"/>
          </ac:picMkLst>
        </pc:picChg>
      </pc:sldChg>
      <pc:sldChg chg="delSp modSp add mod">
        <pc:chgData name="Sy Vu Huu" userId="6e87bf8d8e7e1c2e" providerId="LiveId" clId="{E93570C5-FA6D-43B2-B0DC-53B3A12C6E5C}" dt="2024-03-02T05:43:02.521" v="30586" actId="20577"/>
        <pc:sldMkLst>
          <pc:docMk/>
          <pc:sldMk cId="2734939562" sldId="320"/>
        </pc:sldMkLst>
        <pc:spChg chg="mod">
          <ac:chgData name="Sy Vu Huu" userId="6e87bf8d8e7e1c2e" providerId="LiveId" clId="{E93570C5-FA6D-43B2-B0DC-53B3A12C6E5C}" dt="2024-03-02T05:43:02.521" v="30586" actId="20577"/>
          <ac:spMkLst>
            <pc:docMk/>
            <pc:sldMk cId="2734939562" sldId="320"/>
            <ac:spMk id="392" creationId="{0172311D-8352-8162-DA2D-74E3F68113BB}"/>
          </ac:spMkLst>
        </pc:spChg>
        <pc:spChg chg="mod">
          <ac:chgData name="Sy Vu Huu" userId="6e87bf8d8e7e1c2e" providerId="LiveId" clId="{E93570C5-FA6D-43B2-B0DC-53B3A12C6E5C}" dt="2024-03-02T03:30:31.799" v="30560" actId="20577"/>
          <ac:spMkLst>
            <pc:docMk/>
            <pc:sldMk cId="2734939562" sldId="320"/>
            <ac:spMk id="393" creationId="{BE78EABF-5D4E-1799-8ABD-45F013DA1945}"/>
          </ac:spMkLst>
        </pc:spChg>
        <pc:picChg chg="del">
          <ac:chgData name="Sy Vu Huu" userId="6e87bf8d8e7e1c2e" providerId="LiveId" clId="{E93570C5-FA6D-43B2-B0DC-53B3A12C6E5C}" dt="2024-03-02T03:25:41.026" v="30028" actId="478"/>
          <ac:picMkLst>
            <pc:docMk/>
            <pc:sldMk cId="2734939562" sldId="320"/>
            <ac:picMk id="4" creationId="{A3302EDA-0482-DA3D-9591-BBE992E14EED}"/>
          </ac:picMkLst>
        </pc:picChg>
      </pc:sldChg>
    </pc:docChg>
  </pc:docChgLst>
  <pc:docChgLst>
    <pc:chgData name="Vũ Hữu Sỹ" userId="6e87bf8d8e7e1c2e" providerId="LiveId" clId="{C703146A-86D1-47BA-9EA0-0C14D5C74F45}"/>
    <pc:docChg chg="undo custSel addSld delSld modSld sldOrd">
      <pc:chgData name="Vũ Hữu Sỹ" userId="6e87bf8d8e7e1c2e" providerId="LiveId" clId="{C703146A-86D1-47BA-9EA0-0C14D5C74F45}" dt="2024-01-28T12:54:03.818" v="389" actId="2696"/>
      <pc:docMkLst>
        <pc:docMk/>
      </pc:docMkLst>
      <pc:sldChg chg="modSp mod">
        <pc:chgData name="Vũ Hữu Sỹ" userId="6e87bf8d8e7e1c2e" providerId="LiveId" clId="{C703146A-86D1-47BA-9EA0-0C14D5C74F45}" dt="2024-01-28T11:13:08.112" v="206" actId="20577"/>
        <pc:sldMkLst>
          <pc:docMk/>
          <pc:sldMk cId="0" sldId="257"/>
        </pc:sldMkLst>
        <pc:spChg chg="mod">
          <ac:chgData name="Vũ Hữu Sỹ" userId="6e87bf8d8e7e1c2e" providerId="LiveId" clId="{C703146A-86D1-47BA-9EA0-0C14D5C74F45}" dt="2024-01-28T11:13:08.112" v="206" actId="20577"/>
          <ac:spMkLst>
            <pc:docMk/>
            <pc:sldMk cId="0" sldId="257"/>
            <ac:spMk id="385" creationId="{00000000-0000-0000-0000-000000000000}"/>
          </ac:spMkLst>
        </pc:spChg>
        <pc:spChg chg="mod">
          <ac:chgData name="Vũ Hữu Sỹ" userId="6e87bf8d8e7e1c2e" providerId="LiveId" clId="{C703146A-86D1-47BA-9EA0-0C14D5C74F45}" dt="2024-01-28T11:11:52.789" v="107" actId="20577"/>
          <ac:spMkLst>
            <pc:docMk/>
            <pc:sldMk cId="0" sldId="257"/>
            <ac:spMk id="387" creationId="{00000000-0000-0000-0000-000000000000}"/>
          </ac:spMkLst>
        </pc:spChg>
      </pc:sldChg>
      <pc:sldChg chg="modSp mod">
        <pc:chgData name="Vũ Hữu Sỹ" userId="6e87bf8d8e7e1c2e" providerId="LiveId" clId="{C703146A-86D1-47BA-9EA0-0C14D5C74F45}" dt="2024-01-26T04:49:07.589" v="21" actId="1076"/>
        <pc:sldMkLst>
          <pc:docMk/>
          <pc:sldMk cId="0" sldId="259"/>
        </pc:sldMkLst>
        <pc:spChg chg="mod">
          <ac:chgData name="Vũ Hữu Sỹ" userId="6e87bf8d8e7e1c2e" providerId="LiveId" clId="{C703146A-86D1-47BA-9EA0-0C14D5C74F45}" dt="2024-01-26T04:49:07.589" v="21" actId="1076"/>
          <ac:spMkLst>
            <pc:docMk/>
            <pc:sldMk cId="0" sldId="259"/>
            <ac:spMk id="404" creationId="{00000000-0000-0000-0000-000000000000}"/>
          </ac:spMkLst>
        </pc:spChg>
      </pc:sldChg>
      <pc:sldChg chg="modSp mod">
        <pc:chgData name="Vũ Hữu Sỹ" userId="6e87bf8d8e7e1c2e" providerId="LiveId" clId="{C703146A-86D1-47BA-9EA0-0C14D5C74F45}" dt="2024-01-26T04:46:36.500" v="1" actId="1076"/>
        <pc:sldMkLst>
          <pc:docMk/>
          <pc:sldMk cId="0" sldId="260"/>
        </pc:sldMkLst>
        <pc:picChg chg="mod">
          <ac:chgData name="Vũ Hữu Sỹ" userId="6e87bf8d8e7e1c2e" providerId="LiveId" clId="{C703146A-86D1-47BA-9EA0-0C14D5C74F45}" dt="2024-01-26T04:46:36.500" v="1" actId="1076"/>
          <ac:picMkLst>
            <pc:docMk/>
            <pc:sldMk cId="0" sldId="260"/>
            <ac:picMk id="414" creationId="{00000000-0000-0000-0000-000000000000}"/>
          </ac:picMkLst>
        </pc:picChg>
      </pc:sldChg>
      <pc:sldChg chg="delSp modSp mod ord">
        <pc:chgData name="Vũ Hữu Sỹ" userId="6e87bf8d8e7e1c2e" providerId="LiveId" clId="{C703146A-86D1-47BA-9EA0-0C14D5C74F45}" dt="2024-01-28T11:19:11.722" v="255"/>
        <pc:sldMkLst>
          <pc:docMk/>
          <pc:sldMk cId="0" sldId="266"/>
        </pc:sldMkLst>
        <pc:spChg chg="mod">
          <ac:chgData name="Vũ Hữu Sỹ" userId="6e87bf8d8e7e1c2e" providerId="LiveId" clId="{C703146A-86D1-47BA-9EA0-0C14D5C74F45}" dt="2024-01-28T11:14:24.582" v="235" actId="20577"/>
          <ac:spMkLst>
            <pc:docMk/>
            <pc:sldMk cId="0" sldId="266"/>
            <ac:spMk id="467" creationId="{00000000-0000-0000-0000-000000000000}"/>
          </ac:spMkLst>
        </pc:spChg>
        <pc:spChg chg="mod">
          <ac:chgData name="Vũ Hữu Sỹ" userId="6e87bf8d8e7e1c2e" providerId="LiveId" clId="{C703146A-86D1-47BA-9EA0-0C14D5C74F45}" dt="2024-01-28T11:19:11.722" v="255"/>
          <ac:spMkLst>
            <pc:docMk/>
            <pc:sldMk cId="0" sldId="266"/>
            <ac:spMk id="468" creationId="{00000000-0000-0000-0000-000000000000}"/>
          </ac:spMkLst>
        </pc:spChg>
        <pc:picChg chg="del">
          <ac:chgData name="Vũ Hữu Sỹ" userId="6e87bf8d8e7e1c2e" providerId="LiveId" clId="{C703146A-86D1-47BA-9EA0-0C14D5C74F45}" dt="2024-01-28T11:14:34.636" v="237" actId="478"/>
          <ac:picMkLst>
            <pc:docMk/>
            <pc:sldMk cId="0" sldId="266"/>
            <ac:picMk id="470" creationId="{00000000-0000-0000-0000-000000000000}"/>
          </ac:picMkLst>
        </pc:picChg>
      </pc:sldChg>
      <pc:sldChg chg="modSp mod">
        <pc:chgData name="Vũ Hữu Sỹ" userId="6e87bf8d8e7e1c2e" providerId="LiveId" clId="{C703146A-86D1-47BA-9EA0-0C14D5C74F45}" dt="2024-01-26T04:48:23.557" v="15" actId="207"/>
        <pc:sldMkLst>
          <pc:docMk/>
          <pc:sldMk cId="0" sldId="273"/>
        </pc:sldMkLst>
        <pc:spChg chg="mod">
          <ac:chgData name="Vũ Hữu Sỹ" userId="6e87bf8d8e7e1c2e" providerId="LiveId" clId="{C703146A-86D1-47BA-9EA0-0C14D5C74F45}" dt="2024-01-26T04:48:23.557" v="15" actId="207"/>
          <ac:spMkLst>
            <pc:docMk/>
            <pc:sldMk cId="0" sldId="273"/>
            <ac:spMk id="525" creationId="{00000000-0000-0000-0000-000000000000}"/>
          </ac:spMkLst>
        </pc:spChg>
      </pc:sldChg>
      <pc:sldChg chg="modSp add mod">
        <pc:chgData name="Vũ Hữu Sỹ" userId="6e87bf8d8e7e1c2e" providerId="LiveId" clId="{C703146A-86D1-47BA-9EA0-0C14D5C74F45}" dt="2024-01-28T11:13:33.067" v="211" actId="207"/>
        <pc:sldMkLst>
          <pc:docMk/>
          <pc:sldMk cId="2440734938" sldId="278"/>
        </pc:sldMkLst>
        <pc:spChg chg="mod">
          <ac:chgData name="Vũ Hữu Sỹ" userId="6e87bf8d8e7e1c2e" providerId="LiveId" clId="{C703146A-86D1-47BA-9EA0-0C14D5C74F45}" dt="2024-01-28T11:13:33.067" v="211" actId="207"/>
          <ac:spMkLst>
            <pc:docMk/>
            <pc:sldMk cId="2440734938" sldId="278"/>
            <ac:spMk id="387" creationId="{00000000-0000-0000-0000-000000000000}"/>
          </ac:spMkLst>
        </pc:spChg>
      </pc:sldChg>
      <pc:sldChg chg="modSp add del mod">
        <pc:chgData name="Vũ Hữu Sỹ" userId="6e87bf8d8e7e1c2e" providerId="LiveId" clId="{C703146A-86D1-47BA-9EA0-0C14D5C74F45}" dt="2024-01-28T11:13:12.475" v="207" actId="2696"/>
        <pc:sldMkLst>
          <pc:docMk/>
          <pc:sldMk cId="3094517257" sldId="278"/>
        </pc:sldMkLst>
        <pc:spChg chg="mod">
          <ac:chgData name="Vũ Hữu Sỹ" userId="6e87bf8d8e7e1c2e" providerId="LiveId" clId="{C703146A-86D1-47BA-9EA0-0C14D5C74F45}" dt="2024-01-26T04:49:08.887" v="22" actId="207"/>
          <ac:spMkLst>
            <pc:docMk/>
            <pc:sldMk cId="3094517257" sldId="278"/>
            <ac:spMk id="387" creationId="{00000000-0000-0000-0000-000000000000}"/>
          </ac:spMkLst>
        </pc:spChg>
      </pc:sldChg>
      <pc:sldChg chg="add">
        <pc:chgData name="Vũ Hữu Sỹ" userId="6e87bf8d8e7e1c2e" providerId="LiveId" clId="{C703146A-86D1-47BA-9EA0-0C14D5C74F45}" dt="2024-01-28T11:14:01.022" v="212" actId="2890"/>
        <pc:sldMkLst>
          <pc:docMk/>
          <pc:sldMk cId="4012824106" sldId="279"/>
        </pc:sldMkLst>
      </pc:sldChg>
      <pc:sldChg chg="modSp add mod ord">
        <pc:chgData name="Vũ Hữu Sỹ" userId="6e87bf8d8e7e1c2e" providerId="LiveId" clId="{C703146A-86D1-47BA-9EA0-0C14D5C74F45}" dt="2024-01-28T12:50:22.268" v="385" actId="20577"/>
        <pc:sldMkLst>
          <pc:docMk/>
          <pc:sldMk cId="3279794448" sldId="280"/>
        </pc:sldMkLst>
        <pc:spChg chg="mod">
          <ac:chgData name="Vũ Hữu Sỹ" userId="6e87bf8d8e7e1c2e" providerId="LiveId" clId="{C703146A-86D1-47BA-9EA0-0C14D5C74F45}" dt="2024-01-28T11:19:34.352" v="274" actId="20577"/>
          <ac:spMkLst>
            <pc:docMk/>
            <pc:sldMk cId="3279794448" sldId="280"/>
            <ac:spMk id="392" creationId="{00000000-0000-0000-0000-000000000000}"/>
          </ac:spMkLst>
        </pc:spChg>
        <pc:spChg chg="mod">
          <ac:chgData name="Vũ Hữu Sỹ" userId="6e87bf8d8e7e1c2e" providerId="LiveId" clId="{C703146A-86D1-47BA-9EA0-0C14D5C74F45}" dt="2024-01-28T12:50:22.268" v="385" actId="20577"/>
          <ac:spMkLst>
            <pc:docMk/>
            <pc:sldMk cId="3279794448" sldId="280"/>
            <ac:spMk id="393" creationId="{00000000-0000-0000-0000-000000000000}"/>
          </ac:spMkLst>
        </pc:spChg>
      </pc:sldChg>
      <pc:sldChg chg="add del">
        <pc:chgData name="Vũ Hữu Sỹ" userId="6e87bf8d8e7e1c2e" providerId="LiveId" clId="{C703146A-86D1-47BA-9EA0-0C14D5C74F45}" dt="2024-01-28T12:54:03.818" v="389" actId="2696"/>
        <pc:sldMkLst>
          <pc:docMk/>
          <pc:sldMk cId="753646780" sldId="281"/>
        </pc:sldMkLst>
      </pc:sldChg>
      <pc:sldChg chg="add del">
        <pc:chgData name="Vũ Hữu Sỹ" userId="6e87bf8d8e7e1c2e" providerId="LiveId" clId="{C703146A-86D1-47BA-9EA0-0C14D5C74F45}" dt="2024-01-28T12:53:21.902" v="388"/>
        <pc:sldMkLst>
          <pc:docMk/>
          <pc:sldMk cId="3548661382" sldId="282"/>
        </pc:sldMkLst>
      </pc:sldChg>
      <pc:sldMasterChg chg="delSldLayout">
        <pc:chgData name="Vũ Hữu Sỹ" userId="6e87bf8d8e7e1c2e" providerId="LiveId" clId="{C703146A-86D1-47BA-9EA0-0C14D5C74F45}" dt="2024-01-28T12:54:03.818" v="389" actId="2696"/>
        <pc:sldMasterMkLst>
          <pc:docMk/>
          <pc:sldMasterMk cId="0" sldId="2147483648"/>
        </pc:sldMasterMkLst>
        <pc:sldLayoutChg chg="del">
          <pc:chgData name="Vũ Hữu Sỹ" userId="6e87bf8d8e7e1c2e" providerId="LiveId" clId="{C703146A-86D1-47BA-9EA0-0C14D5C74F45}" dt="2024-01-28T12:54:03.818" v="389" actId="2696"/>
          <pc:sldLayoutMkLst>
            <pc:docMk/>
            <pc:sldMasterMk cId="0" sldId="2147483648"/>
            <pc:sldLayoutMk cId="581040681" sldId="2147483694"/>
          </pc:sldLayoutMkLst>
        </pc:sldLayoutChg>
      </pc:sldMasterChg>
    </pc:docChg>
  </pc:docChgLst>
  <pc:docChgLst>
    <pc:chgData name="Vũ Hữu Sỹ" userId="6e87bf8d8e7e1c2e" providerId="LiveId" clId="{274A1A32-E8CD-48CD-B48B-C12CD2118D91}"/>
    <pc:docChg chg="undo custSel addSld delSld modSld sldOrd">
      <pc:chgData name="Vũ Hữu Sỹ" userId="6e87bf8d8e7e1c2e" providerId="LiveId" clId="{274A1A32-E8CD-48CD-B48B-C12CD2118D91}" dt="2024-01-29T13:57:51.950" v="9958" actId="1076"/>
      <pc:docMkLst>
        <pc:docMk/>
      </pc:docMkLst>
      <pc:sldChg chg="modSp mod">
        <pc:chgData name="Vũ Hữu Sỹ" userId="6e87bf8d8e7e1c2e" providerId="LiveId" clId="{274A1A32-E8CD-48CD-B48B-C12CD2118D91}" dt="2024-01-28T15:28:54.971" v="34" actId="404"/>
        <pc:sldMkLst>
          <pc:docMk/>
          <pc:sldMk cId="0" sldId="256"/>
        </pc:sldMkLst>
        <pc:spChg chg="mod">
          <ac:chgData name="Vũ Hữu Sỹ" userId="6e87bf8d8e7e1c2e" providerId="LiveId" clId="{274A1A32-E8CD-48CD-B48B-C12CD2118D91}" dt="2024-01-28T15:28:54.971" v="34" actId="404"/>
          <ac:spMkLst>
            <pc:docMk/>
            <pc:sldMk cId="0" sldId="256"/>
            <ac:spMk id="374" creationId="{00000000-0000-0000-0000-000000000000}"/>
          </ac:spMkLst>
        </pc:spChg>
        <pc:spChg chg="mod">
          <ac:chgData name="Vũ Hữu Sỹ" userId="6e87bf8d8e7e1c2e" providerId="LiveId" clId="{274A1A32-E8CD-48CD-B48B-C12CD2118D91}" dt="2024-01-28T15:28:54.971" v="34" actId="404"/>
          <ac:spMkLst>
            <pc:docMk/>
            <pc:sldMk cId="0" sldId="256"/>
            <ac:spMk id="376" creationId="{00000000-0000-0000-0000-000000000000}"/>
          </ac:spMkLst>
        </pc:spChg>
        <pc:spChg chg="mod">
          <ac:chgData name="Vũ Hữu Sỹ" userId="6e87bf8d8e7e1c2e" providerId="LiveId" clId="{274A1A32-E8CD-48CD-B48B-C12CD2118D91}" dt="2024-01-28T15:28:54.971" v="34" actId="404"/>
          <ac:spMkLst>
            <pc:docMk/>
            <pc:sldMk cId="0" sldId="256"/>
            <ac:spMk id="378" creationId="{00000000-0000-0000-0000-000000000000}"/>
          </ac:spMkLst>
        </pc:spChg>
      </pc:sldChg>
      <pc:sldChg chg="modSp mod">
        <pc:chgData name="Vũ Hữu Sỹ" userId="6e87bf8d8e7e1c2e" providerId="LiveId" clId="{274A1A32-E8CD-48CD-B48B-C12CD2118D91}" dt="2024-01-29T01:57:21.527" v="1135" actId="20577"/>
        <pc:sldMkLst>
          <pc:docMk/>
          <pc:sldMk cId="0" sldId="257"/>
        </pc:sldMkLst>
        <pc:spChg chg="mod">
          <ac:chgData name="Vũ Hữu Sỹ" userId="6e87bf8d8e7e1c2e" providerId="LiveId" clId="{274A1A32-E8CD-48CD-B48B-C12CD2118D91}" dt="2024-01-28T15:40:23.507" v="944" actId="1076"/>
          <ac:spMkLst>
            <pc:docMk/>
            <pc:sldMk cId="0" sldId="257"/>
            <ac:spMk id="385" creationId="{00000000-0000-0000-0000-000000000000}"/>
          </ac:spMkLst>
        </pc:spChg>
        <pc:spChg chg="mod">
          <ac:chgData name="Vũ Hữu Sỹ" userId="6e87bf8d8e7e1c2e" providerId="LiveId" clId="{274A1A32-E8CD-48CD-B48B-C12CD2118D91}" dt="2024-01-29T01:57:21.527" v="1135" actId="20577"/>
          <ac:spMkLst>
            <pc:docMk/>
            <pc:sldMk cId="0" sldId="257"/>
            <ac:spMk id="387" creationId="{00000000-0000-0000-0000-000000000000}"/>
          </ac:spMkLst>
        </pc:spChg>
      </pc:sldChg>
      <pc:sldChg chg="mod modShow">
        <pc:chgData name="Vũ Hữu Sỹ" userId="6e87bf8d8e7e1c2e" providerId="LiveId" clId="{274A1A32-E8CD-48CD-B48B-C12CD2118D91}" dt="2024-01-28T15:40:45.766" v="946" actId="729"/>
        <pc:sldMkLst>
          <pc:docMk/>
          <pc:sldMk cId="2440734938" sldId="278"/>
        </pc:sldMkLst>
      </pc:sldChg>
      <pc:sldChg chg="addSp modSp mod ord">
        <pc:chgData name="Vũ Hữu Sỹ" userId="6e87bf8d8e7e1c2e" providerId="LiveId" clId="{274A1A32-E8CD-48CD-B48B-C12CD2118D91}" dt="2024-01-29T13:57:51.950" v="9958" actId="1076"/>
        <pc:sldMkLst>
          <pc:docMk/>
          <pc:sldMk cId="3279794448" sldId="280"/>
        </pc:sldMkLst>
        <pc:spChg chg="mod">
          <ac:chgData name="Vũ Hữu Sỹ" userId="6e87bf8d8e7e1c2e" providerId="LiveId" clId="{274A1A32-E8CD-48CD-B48B-C12CD2118D91}" dt="2024-01-28T15:41:19.902" v="995" actId="20577"/>
          <ac:spMkLst>
            <pc:docMk/>
            <pc:sldMk cId="3279794448" sldId="280"/>
            <ac:spMk id="392" creationId="{00000000-0000-0000-0000-000000000000}"/>
          </ac:spMkLst>
        </pc:spChg>
        <pc:spChg chg="mod">
          <ac:chgData name="Vũ Hữu Sỹ" userId="6e87bf8d8e7e1c2e" providerId="LiveId" clId="{274A1A32-E8CD-48CD-B48B-C12CD2118D91}" dt="2024-01-29T07:45:12.753" v="3082" actId="2710"/>
          <ac:spMkLst>
            <pc:docMk/>
            <pc:sldMk cId="3279794448" sldId="280"/>
            <ac:spMk id="393" creationId="{00000000-0000-0000-0000-000000000000}"/>
          </ac:spMkLst>
        </pc:spChg>
        <pc:picChg chg="add mod">
          <ac:chgData name="Vũ Hữu Sỹ" userId="6e87bf8d8e7e1c2e" providerId="LiveId" clId="{274A1A32-E8CD-48CD-B48B-C12CD2118D91}" dt="2024-01-29T13:57:51.950" v="9958" actId="1076"/>
          <ac:picMkLst>
            <pc:docMk/>
            <pc:sldMk cId="3279794448" sldId="280"/>
            <ac:picMk id="3" creationId="{CF3F5952-9705-1F7C-7F4C-D349900F24DC}"/>
          </ac:picMkLst>
        </pc:picChg>
      </pc:sldChg>
      <pc:sldChg chg="modSp add del mod">
        <pc:chgData name="Vũ Hữu Sỹ" userId="6e87bf8d8e7e1c2e" providerId="LiveId" clId="{274A1A32-E8CD-48CD-B48B-C12CD2118D91}" dt="2024-01-29T01:58:23.746" v="1136" actId="2696"/>
        <pc:sldMkLst>
          <pc:docMk/>
          <pc:sldMk cId="753646780" sldId="281"/>
        </pc:sldMkLst>
        <pc:spChg chg="mod">
          <ac:chgData name="Vũ Hữu Sỹ" userId="6e87bf8d8e7e1c2e" providerId="LiveId" clId="{274A1A32-E8CD-48CD-B48B-C12CD2118D91}" dt="2024-01-28T15:46:51.928" v="1044" actId="20577"/>
          <ac:spMkLst>
            <pc:docMk/>
            <pc:sldMk cId="753646780" sldId="281"/>
            <ac:spMk id="387" creationId="{00000000-0000-0000-0000-000000000000}"/>
          </ac:spMkLst>
        </pc:spChg>
      </pc:sldChg>
      <pc:sldChg chg="modSp add mod">
        <pc:chgData name="Vũ Hữu Sỹ" userId="6e87bf8d8e7e1c2e" providerId="LiveId" clId="{274A1A32-E8CD-48CD-B48B-C12CD2118D91}" dt="2024-01-29T01:58:30.690" v="1138" actId="207"/>
        <pc:sldMkLst>
          <pc:docMk/>
          <pc:sldMk cId="2195280298" sldId="281"/>
        </pc:sldMkLst>
        <pc:spChg chg="mod">
          <ac:chgData name="Vũ Hữu Sỹ" userId="6e87bf8d8e7e1c2e" providerId="LiveId" clId="{274A1A32-E8CD-48CD-B48B-C12CD2118D91}" dt="2024-01-29T01:58:30.690" v="1138" actId="207"/>
          <ac:spMkLst>
            <pc:docMk/>
            <pc:sldMk cId="2195280298" sldId="281"/>
            <ac:spMk id="387" creationId="{00000000-0000-0000-0000-000000000000}"/>
          </ac:spMkLst>
        </pc:spChg>
      </pc:sldChg>
      <pc:sldChg chg="modSp add mod">
        <pc:chgData name="Vũ Hữu Sỹ" userId="6e87bf8d8e7e1c2e" providerId="LiveId" clId="{274A1A32-E8CD-48CD-B48B-C12CD2118D91}" dt="2024-01-29T07:45:29.109" v="3083" actId="2710"/>
        <pc:sldMkLst>
          <pc:docMk/>
          <pc:sldMk cId="3548661382" sldId="282"/>
        </pc:sldMkLst>
        <pc:spChg chg="mod">
          <ac:chgData name="Vũ Hữu Sỹ" userId="6e87bf8d8e7e1c2e" providerId="LiveId" clId="{274A1A32-E8CD-48CD-B48B-C12CD2118D91}" dt="2024-01-29T07:45:29.109" v="3083" actId="2710"/>
          <ac:spMkLst>
            <pc:docMk/>
            <pc:sldMk cId="3548661382" sldId="282"/>
            <ac:spMk id="393" creationId="{00000000-0000-0000-0000-000000000000}"/>
          </ac:spMkLst>
        </pc:spChg>
      </pc:sldChg>
      <pc:sldChg chg="modSp add mod">
        <pc:chgData name="Vũ Hữu Sỹ" userId="6e87bf8d8e7e1c2e" providerId="LiveId" clId="{274A1A32-E8CD-48CD-B48B-C12CD2118D91}" dt="2024-01-29T08:37:20.308" v="4142" actId="20577"/>
        <pc:sldMkLst>
          <pc:docMk/>
          <pc:sldMk cId="2505518578" sldId="283"/>
        </pc:sldMkLst>
        <pc:spChg chg="mod">
          <ac:chgData name="Vũ Hữu Sỹ" userId="6e87bf8d8e7e1c2e" providerId="LiveId" clId="{274A1A32-E8CD-48CD-B48B-C12CD2118D91}" dt="2024-01-29T08:37:20.308" v="4142" actId="20577"/>
          <ac:spMkLst>
            <pc:docMk/>
            <pc:sldMk cId="2505518578" sldId="283"/>
            <ac:spMk id="393" creationId="{00000000-0000-0000-0000-000000000000}"/>
          </ac:spMkLst>
        </pc:spChg>
      </pc:sldChg>
      <pc:sldChg chg="add del">
        <pc:chgData name="Vũ Hữu Sỹ" userId="6e87bf8d8e7e1c2e" providerId="LiveId" clId="{274A1A32-E8CD-48CD-B48B-C12CD2118D91}" dt="2024-01-29T09:10:37.310" v="5547" actId="47"/>
        <pc:sldMkLst>
          <pc:docMk/>
          <pc:sldMk cId="856826389" sldId="284"/>
        </pc:sldMkLst>
      </pc:sldChg>
      <pc:sldChg chg="addSp delSp modSp add mod">
        <pc:chgData name="Vũ Hữu Sỹ" userId="6e87bf8d8e7e1c2e" providerId="LiveId" clId="{274A1A32-E8CD-48CD-B48B-C12CD2118D91}" dt="2024-01-29T09:16:01.107" v="5598" actId="2710"/>
        <pc:sldMkLst>
          <pc:docMk/>
          <pc:sldMk cId="238224897" sldId="285"/>
        </pc:sldMkLst>
        <pc:spChg chg="mod">
          <ac:chgData name="Vũ Hữu Sỹ" userId="6e87bf8d8e7e1c2e" providerId="LiveId" clId="{274A1A32-E8CD-48CD-B48B-C12CD2118D91}" dt="2024-01-29T09:16:01.107" v="5598" actId="2710"/>
          <ac:spMkLst>
            <pc:docMk/>
            <pc:sldMk cId="238224897" sldId="285"/>
            <ac:spMk id="393" creationId="{00000000-0000-0000-0000-000000000000}"/>
          </ac:spMkLst>
        </pc:spChg>
        <pc:picChg chg="add del mod">
          <ac:chgData name="Vũ Hữu Sỹ" userId="6e87bf8d8e7e1c2e" providerId="LiveId" clId="{274A1A32-E8CD-48CD-B48B-C12CD2118D91}" dt="2024-01-29T09:07:45.597" v="5410" actId="478"/>
          <ac:picMkLst>
            <pc:docMk/>
            <pc:sldMk cId="238224897" sldId="285"/>
            <ac:picMk id="3" creationId="{AB0DC6F0-40E0-6B22-C8B6-761592EDE087}"/>
          </ac:picMkLst>
        </pc:picChg>
      </pc:sldChg>
      <pc:sldChg chg="modSp add mod ord">
        <pc:chgData name="Vũ Hữu Sỹ" userId="6e87bf8d8e7e1c2e" providerId="LiveId" clId="{274A1A32-E8CD-48CD-B48B-C12CD2118D91}" dt="2024-01-29T11:03:44.667" v="6751" actId="20577"/>
        <pc:sldMkLst>
          <pc:docMk/>
          <pc:sldMk cId="1224949792" sldId="286"/>
        </pc:sldMkLst>
        <pc:spChg chg="mod">
          <ac:chgData name="Vũ Hữu Sỹ" userId="6e87bf8d8e7e1c2e" providerId="LiveId" clId="{274A1A32-E8CD-48CD-B48B-C12CD2118D91}" dt="2024-01-29T11:03:44.667" v="6751" actId="20577"/>
          <ac:spMkLst>
            <pc:docMk/>
            <pc:sldMk cId="1224949792" sldId="286"/>
            <ac:spMk id="393" creationId="{00000000-0000-0000-0000-000000000000}"/>
          </ac:spMkLst>
        </pc:spChg>
      </pc:sldChg>
      <pc:sldChg chg="modSp add mod">
        <pc:chgData name="Vũ Hữu Sỹ" userId="6e87bf8d8e7e1c2e" providerId="LiveId" clId="{274A1A32-E8CD-48CD-B48B-C12CD2118D91}" dt="2024-01-29T13:29:09.199" v="8464" actId="20577"/>
        <pc:sldMkLst>
          <pc:docMk/>
          <pc:sldMk cId="1939116835" sldId="287"/>
        </pc:sldMkLst>
        <pc:spChg chg="mod">
          <ac:chgData name="Vũ Hữu Sỹ" userId="6e87bf8d8e7e1c2e" providerId="LiveId" clId="{274A1A32-E8CD-48CD-B48B-C12CD2118D91}" dt="2024-01-29T13:29:09.199" v="8464" actId="20577"/>
          <ac:spMkLst>
            <pc:docMk/>
            <pc:sldMk cId="1939116835" sldId="287"/>
            <ac:spMk id="393" creationId="{00000000-0000-0000-0000-000000000000}"/>
          </ac:spMkLst>
        </pc:spChg>
      </pc:sldChg>
      <pc:sldChg chg="add">
        <pc:chgData name="Vũ Hữu Sỹ" userId="6e87bf8d8e7e1c2e" providerId="LiveId" clId="{274A1A32-E8CD-48CD-B48B-C12CD2118D91}" dt="2024-01-29T09:10:33.289" v="5546" actId="2890"/>
        <pc:sldMkLst>
          <pc:docMk/>
          <pc:sldMk cId="1523514079" sldId="288"/>
        </pc:sldMkLst>
      </pc:sldChg>
      <pc:sldChg chg="add">
        <pc:chgData name="Vũ Hữu Sỹ" userId="6e87bf8d8e7e1c2e" providerId="LiveId" clId="{274A1A32-E8CD-48CD-B48B-C12CD2118D91}" dt="2024-01-29T09:10:39.161" v="5548" actId="2890"/>
        <pc:sldMkLst>
          <pc:docMk/>
          <pc:sldMk cId="2254210147" sldId="289"/>
        </pc:sldMkLst>
      </pc:sldChg>
      <pc:sldChg chg="add">
        <pc:chgData name="Vũ Hữu Sỹ" userId="6e87bf8d8e7e1c2e" providerId="LiveId" clId="{274A1A32-E8CD-48CD-B48B-C12CD2118D91}" dt="2024-01-29T09:10:40.864" v="5549" actId="2890"/>
        <pc:sldMkLst>
          <pc:docMk/>
          <pc:sldMk cId="720278612" sldId="290"/>
        </pc:sldMkLst>
      </pc:sldChg>
      <pc:sldChg chg="modSp add mod">
        <pc:chgData name="Vũ Hữu Sỹ" userId="6e87bf8d8e7e1c2e" providerId="LiveId" clId="{274A1A32-E8CD-48CD-B48B-C12CD2118D91}" dt="2024-01-29T13:06:36.652" v="7397"/>
        <pc:sldMkLst>
          <pc:docMk/>
          <pc:sldMk cId="1693434202" sldId="291"/>
        </pc:sldMkLst>
        <pc:spChg chg="mod">
          <ac:chgData name="Vũ Hữu Sỹ" userId="6e87bf8d8e7e1c2e" providerId="LiveId" clId="{274A1A32-E8CD-48CD-B48B-C12CD2118D91}" dt="2024-01-29T13:06:36.652" v="7397"/>
          <ac:spMkLst>
            <pc:docMk/>
            <pc:sldMk cId="1693434202" sldId="291"/>
            <ac:spMk id="393" creationId="{00000000-0000-0000-0000-000000000000}"/>
          </ac:spMkLst>
        </pc:spChg>
      </pc:sldChg>
      <pc:sldChg chg="modSp add mod">
        <pc:chgData name="Vũ Hữu Sỹ" userId="6e87bf8d8e7e1c2e" providerId="LiveId" clId="{274A1A32-E8CD-48CD-B48B-C12CD2118D91}" dt="2024-01-29T13:49:48.244" v="9955" actId="20577"/>
        <pc:sldMkLst>
          <pc:docMk/>
          <pc:sldMk cId="1894306886" sldId="292"/>
        </pc:sldMkLst>
        <pc:spChg chg="mod">
          <ac:chgData name="Vũ Hữu Sỹ" userId="6e87bf8d8e7e1c2e" providerId="LiveId" clId="{274A1A32-E8CD-48CD-B48B-C12CD2118D91}" dt="2024-01-29T13:49:48.244" v="9955" actId="20577"/>
          <ac:spMkLst>
            <pc:docMk/>
            <pc:sldMk cId="1894306886" sldId="292"/>
            <ac:spMk id="39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14722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9284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9884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0201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8846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500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232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99CD5FD-160E-3B75-8235-F1E374E50B0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004EF00-8D2A-9CE4-FD3C-2B8E0787CAE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69D7204-6D43-F21D-D677-7EA42AE3A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5308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99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499EE4E-E2E3-5A39-7D8B-0DB0F399CB78}"/>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AB9261E-2519-CD44-1A9E-8CC28F7C48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69EBA7-A045-A9C1-D156-CD495755CB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463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0983840-97A5-D852-F9AE-733702E62E5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5507D4D-1567-802E-7CEF-5C616C3F670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C70F57D-E731-2A94-469B-4479F4873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7518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BA7A602E-372F-767E-5C86-F95B7990EE8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588EF6D-E759-3E31-6958-3F122F3947D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3C8D2A4-E3CF-E6A1-973C-7A242DDB1F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155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7D4499C-CF7A-AD39-9A21-E6C176D3151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57A88E4-7E41-611A-83A4-9176189687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14107F85-B410-0AC4-7FBB-9105748A8B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537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91344B7-F657-9DC9-3A80-4AD6B2A679D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A2F2D029-F0EE-AB12-9659-3255F3FDFD0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453D591-D4C8-E026-5229-73685E541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51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3326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A025EF-FA0C-A8DF-9D1D-5A8F13F42B9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4532801-1E1C-5830-1525-CCB28748D2B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AB91AF4-19D3-E5F3-B2A6-0ADDC62526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649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29974B9-28B1-436D-DAD6-60CE3803401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3C48905-C7DC-1788-BC29-639CBF60E2A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D36A1C9-6526-7997-C9F2-F8E82F643F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810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29974B9-28B1-436D-DAD6-60CE3803401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3C48905-C7DC-1788-BC29-639CBF60E2A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D36A1C9-6526-7997-C9F2-F8E82F643F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0587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694F66C-BA9D-FF98-8BB5-BF96A45472D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715F37-BAA2-57CC-C356-FB89CF4C27A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9EFD3CA-158F-CCE8-5995-EA12ACFB97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55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694F66C-BA9D-FF98-8BB5-BF96A45472D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715F37-BAA2-57CC-C356-FB89CF4C27A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9EFD3CA-158F-CCE8-5995-EA12ACFB97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196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6D517DF-79D7-8D18-F135-66A2F1F3363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6B11E5E-7466-515E-1A59-CECC3D8AB71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64F90F40-E348-02AF-B0FC-87BC616CC2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058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16BC16D-2EFB-D671-F9EF-998FABD5C65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BA47A63-07BF-78DF-8886-4718E26469F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A67BA33-9784-AADF-2368-70EE75CF38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185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6137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B2339B8-2293-C7E2-120F-C8C42B27E8A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3FDADB2-DDBF-B36F-88E3-0174652731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57E5E681-ADF1-FAA5-91DC-4E815B43A6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1368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F32377D6-75E8-7CB2-913C-91DB433BE01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C1DF30B-0137-D143-A57B-EFC6E4F153D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CC2BEBC-62D5-4B3E-EA25-7A905DE808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6037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537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32E760F-861F-1937-DDA7-B9B8B9DB303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4F5C20B-F2D1-3A0A-2C7A-ED099B5ADD7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C200E97-A50C-186C-BAB7-4B3BF7ADFD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928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0DC0AC61-5554-9689-C2F0-74E788B86E6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EE4BC58-A981-7038-50DC-37AA058FB53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6C7AA6E3-5E7D-E859-D96D-132B5E54ED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973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6508E-F878-3B94-5914-DE44A1C7FD0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BF8A6EA-E57F-301B-AE50-F695B4000E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E418220-695B-43CA-EDAD-D875076FF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344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6508E-F878-3B94-5914-DE44A1C7FD0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BF8A6EA-E57F-301B-AE50-F695B4000E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E418220-695B-43CA-EDAD-D875076FF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4535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C29C688-C23F-223E-5C2C-5732E7B54C2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9ACD939-6E1F-14BD-3687-BBBA1A32D82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92A487C-20FD-4896-5E51-25A4FB7046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6340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6A74CD-EE2F-1878-D8CF-AFB5352E1B3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8A272133-E32E-5A56-C179-2EC760B223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5B3FA56-8BB9-87F3-57DC-7ED81C841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535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6A74CD-EE2F-1878-D8CF-AFB5352E1B3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8A272133-E32E-5A56-C179-2EC760B223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5B3FA56-8BB9-87F3-57DC-7ED81C841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656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700DD65-0E20-88E7-9A30-883462C71E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34FEAFC-B889-CC39-22B3-5671848A3F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92A6828-2A39-0B3F-4276-0D99DFEF8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111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700DD65-0E20-88E7-9A30-883462C71E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34FEAFC-B889-CC39-22B3-5671848A3F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92A6828-2A39-0B3F-4276-0D99DFEF8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526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FAD7E74D-730D-E14A-CC31-60731C289CC0}"/>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BC64784-475D-26EE-407D-EE5361E1269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51FD3E6-3F40-5389-2AF6-33D838CFE1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48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656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DC08E8B-BF1E-A29A-AC77-5356ECAF224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78D2D46-5622-D284-9D99-56D5936A315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9FB4835C-39E6-922B-B40A-142411A5D1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208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A6F7E70-AF87-F0B1-6FF6-407098BAC71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F05B267-5574-BA64-7D3F-ADF2D253FAB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3D11469-C0DA-6896-DC6A-3BC226B42A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746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A6F7E70-AF87-F0B1-6FF6-407098BAC71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F05B267-5574-BA64-7D3F-ADF2D253FAB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3D11469-C0DA-6896-DC6A-3BC226B42A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340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1EB26FD-3DFB-28E1-0818-7667EB8739C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BAAAD984-ED22-D44E-4471-1B97DA8175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E584B95-FB98-D39D-CC21-2C986B1878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234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70791B7-3539-A8F1-E0CE-7AE9194D19E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D210BEB-7C38-5321-B1F8-4D11B816DE8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B744033-B4E7-0AE5-8442-0A5C3ACD7A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786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2A6E30B-60D0-3552-3DA8-6510E4A86EC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107035E-BD7F-E6F7-4008-5BF7BA99002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C6237BF-6181-3F48-EBA3-3C2A866D53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26884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7EB49AD-53AD-A83F-726C-384C62E58475}"/>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6B2596E-E8E1-2CE1-3282-E12F684ED37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BC414E3-960C-400A-B90B-77E4E495AC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6049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B485C19-03B1-DBE0-D2D2-2CF7A562174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5621DB6C-1023-216F-C7B2-A964A32F97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07F27AF-99FE-91D6-8E94-14EC143AC9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7436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5D0B167-E840-C8D1-C2FC-4797B8FB0CA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4A51698-18F1-A844-2058-0B630AABC4F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346C36A-B163-50EF-E8D5-DF4EA7B599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251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48CA337-C9FE-9DDF-DD65-F5AD9DF4008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FE09DEE-B80B-D102-6326-8436B94CB55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E2CB27D-C910-800D-E440-1A37EA8E55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902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263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6436242-91E7-AE0A-DD82-A6FA6B61F09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9AF9F31-861F-FA35-3230-199E59BB04E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E281FD2-EA6C-E9FC-AB54-BC62EDDB7D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4409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2C57C5D-475D-D582-0B87-E6C6A67741B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19308DC-3F88-E370-5EA1-73AF25E7B09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C5CC06B-9305-2894-DEED-8FB6B59263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73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05CBEF2-3061-DBF8-9A74-CAD2CED12470}"/>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28D523C-0CC2-B26D-0164-B8F2F3E7E08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B3D2769-D42F-568C-FDAF-A8DF9C1BF2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1359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65480871-C0E3-7193-C18B-18D62BABE80A}"/>
            </a:ext>
          </a:extLst>
        </p:cNvPr>
        <p:cNvGrpSpPr/>
        <p:nvPr/>
      </p:nvGrpSpPr>
      <p:grpSpPr>
        <a:xfrm>
          <a:off x="0" y="0"/>
          <a:ext cx="0" cy="0"/>
          <a:chOff x="0" y="0"/>
          <a:chExt cx="0" cy="0"/>
        </a:xfrm>
      </p:grpSpPr>
      <p:sp>
        <p:nvSpPr>
          <p:cNvPr id="382" name="Google Shape;382;p2:notes">
            <a:extLst>
              <a:ext uri="{FF2B5EF4-FFF2-40B4-BE49-F238E27FC236}">
                <a16:creationId xmlns:a16="http://schemas.microsoft.com/office/drawing/2014/main" id="{92D0B70E-278E-01FC-2F0B-B3605996C4C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a:extLst>
              <a:ext uri="{FF2B5EF4-FFF2-40B4-BE49-F238E27FC236}">
                <a16:creationId xmlns:a16="http://schemas.microsoft.com/office/drawing/2014/main" id="{35C8BB32-B9D7-BDAB-2E45-F1644166D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0622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B05485DB-49B7-171A-C34D-06D9313C1EF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834B5A-21A9-B8B6-4172-F6A2B57BCCA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ADCCF9C-76A1-8E77-DB19-ECAF3E4FF6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50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162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0411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7820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688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979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74296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026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4137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9443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0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71105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1A09B74-2B28-AC05-1B33-68C2B27BA4F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E90A6A9-85EE-1A0C-C684-7350F5B368E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BAA6148-070D-0CA6-6AC9-5EE7A26B25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0160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85A3043-8435-9D39-FFD2-37169FE9B60E}"/>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F9DC0C2-DB10-CA5D-AC3E-E8EAC35F497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57F92F0-6F18-6F2B-0118-6DA387E8EF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5270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F8AF18F-56B6-26D3-2F4F-68F0ECD85CC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C563EA4-AE94-57D1-DF9C-076F7632123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8C70B56-2337-1F12-0B47-89EFCE4FEF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2326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F8AF18F-56B6-26D3-2F4F-68F0ECD85CC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C563EA4-AE94-57D1-DF9C-076F7632123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8C70B56-2337-1F12-0B47-89EFCE4FEF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9888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E7440E0-7881-F9D2-AF61-E9EB800661B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350D147-D7CA-3A69-D506-11D141520A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5F37DAB-AA24-3AA6-6EE1-8AA11D92CB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532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2994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7E832A9-2B3A-7391-4B92-FB7D68A8ABF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A641AA5B-1BB6-8FFC-A6F9-8E953E731FF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40EBDC7-F4F4-538E-ACFF-035C38F5E6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835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6CDE7726-6543-D0C8-3D68-BEF62F9ABA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9C8A8CEA-DB3B-12ED-4324-4647F3812F8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F63C5CC-709C-2757-359B-2C85399CAB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1458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656EF254-4E9C-0FD1-0364-6979486CAF7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8AFF37A-E79F-FF4A-3FDB-592411F2507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88C2697-FD0A-3A43-72F4-38FFAA6557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734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16B7E-FDCA-A0C6-64E5-F13C8A01A6F8}"/>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B1059391-C248-C80B-D96C-73F24CF77F8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16F72BD-9EF9-3EC2-3C6D-0F2329AD0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184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0EEC63A-07AE-5D39-402E-5CF54D56C23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59EF06C-FA54-4359-0E0E-51F558AF6BE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55BA482F-1788-6730-8817-FC5EC99355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6284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7684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37491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107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2380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3008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72510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749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96434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86734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20564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4039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8364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8549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3010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335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457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2594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39795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43313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9019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5162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5414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2295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494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57607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71326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918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1" name="Google Shape;21;p24"/>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lvl1pPr marL="0" lvl="0" indent="0" algn="r">
              <a:spcBef>
                <a:spcPts val="0"/>
              </a:spcBef>
              <a:buNone/>
              <a:defRPr sz="2400" b="1" i="0" u="none" strike="noStrike" cap="none">
                <a:solidFill>
                  <a:srgbClr val="9E0000"/>
                </a:solidFill>
                <a:latin typeface="Arial"/>
                <a:ea typeface="Arial"/>
                <a:cs typeface="Arial"/>
                <a:sym typeface="Arial"/>
              </a:defRPr>
            </a:lvl1pPr>
            <a:lvl2pPr marL="0" lvl="1" indent="0" algn="r">
              <a:spcBef>
                <a:spcPts val="0"/>
              </a:spcBef>
              <a:buNone/>
              <a:defRPr sz="2400" b="1" i="0" u="none" strike="noStrike" cap="none">
                <a:solidFill>
                  <a:srgbClr val="9E0000"/>
                </a:solidFill>
                <a:latin typeface="Arial"/>
                <a:ea typeface="Arial"/>
                <a:cs typeface="Arial"/>
                <a:sym typeface="Arial"/>
              </a:defRPr>
            </a:lvl2pPr>
            <a:lvl3pPr marL="0" lvl="2" indent="0" algn="r">
              <a:spcBef>
                <a:spcPts val="0"/>
              </a:spcBef>
              <a:buNone/>
              <a:defRPr sz="2400" b="1" i="0" u="none" strike="noStrike" cap="none">
                <a:solidFill>
                  <a:srgbClr val="9E0000"/>
                </a:solidFill>
                <a:latin typeface="Arial"/>
                <a:ea typeface="Arial"/>
                <a:cs typeface="Arial"/>
                <a:sym typeface="Arial"/>
              </a:defRPr>
            </a:lvl3pPr>
            <a:lvl4pPr marL="0" lvl="3" indent="0" algn="r">
              <a:spcBef>
                <a:spcPts val="0"/>
              </a:spcBef>
              <a:buNone/>
              <a:defRPr sz="2400" b="1" i="0" u="none" strike="noStrike" cap="none">
                <a:solidFill>
                  <a:srgbClr val="9E0000"/>
                </a:solidFill>
                <a:latin typeface="Arial"/>
                <a:ea typeface="Arial"/>
                <a:cs typeface="Arial"/>
                <a:sym typeface="Arial"/>
              </a:defRPr>
            </a:lvl4pPr>
            <a:lvl5pPr marL="0" lvl="4" indent="0" algn="r">
              <a:spcBef>
                <a:spcPts val="0"/>
              </a:spcBef>
              <a:buNone/>
              <a:defRPr sz="2400" b="1" i="0" u="none" strike="noStrike" cap="none">
                <a:solidFill>
                  <a:srgbClr val="9E0000"/>
                </a:solidFill>
                <a:latin typeface="Arial"/>
                <a:ea typeface="Arial"/>
                <a:cs typeface="Arial"/>
                <a:sym typeface="Arial"/>
              </a:defRPr>
            </a:lvl5pPr>
            <a:lvl6pPr marL="0" lvl="5" indent="0" algn="r">
              <a:spcBef>
                <a:spcPts val="0"/>
              </a:spcBef>
              <a:buNone/>
              <a:defRPr sz="2400" b="1" i="0" u="none" strike="noStrike" cap="none">
                <a:solidFill>
                  <a:srgbClr val="9E0000"/>
                </a:solidFill>
                <a:latin typeface="Arial"/>
                <a:ea typeface="Arial"/>
                <a:cs typeface="Arial"/>
                <a:sym typeface="Arial"/>
              </a:defRPr>
            </a:lvl6pPr>
            <a:lvl7pPr marL="0" lvl="6" indent="0" algn="r">
              <a:spcBef>
                <a:spcPts val="0"/>
              </a:spcBef>
              <a:buNone/>
              <a:defRPr sz="2400" b="1" i="0" u="none" strike="noStrike" cap="none">
                <a:solidFill>
                  <a:srgbClr val="9E0000"/>
                </a:solidFill>
                <a:latin typeface="Arial"/>
                <a:ea typeface="Arial"/>
                <a:cs typeface="Arial"/>
                <a:sym typeface="Arial"/>
              </a:defRPr>
            </a:lvl7pPr>
            <a:lvl8pPr marL="0" lvl="7" indent="0" algn="r">
              <a:spcBef>
                <a:spcPts val="0"/>
              </a:spcBef>
              <a:buNone/>
              <a:defRPr sz="2400" b="1" i="0" u="none" strike="noStrike" cap="none">
                <a:solidFill>
                  <a:srgbClr val="9E0000"/>
                </a:solidFill>
                <a:latin typeface="Arial"/>
                <a:ea typeface="Arial"/>
                <a:cs typeface="Arial"/>
                <a:sym typeface="Arial"/>
              </a:defRPr>
            </a:lvl8pPr>
            <a:lvl9pPr marL="0" lvl="8" indent="0" algn="r">
              <a:spcBef>
                <a:spcPts val="0"/>
              </a:spcBef>
              <a:buNone/>
              <a:defRPr sz="2400" b="1" i="0" u="none" strike="noStrike" cap="none">
                <a:solidFill>
                  <a:srgbClr val="9E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Only">
  <p:cSld name="1_Title-Only">
    <p:spTree>
      <p:nvGrpSpPr>
        <p:cNvPr id="1" name="Shape 22"/>
        <p:cNvGrpSpPr/>
        <p:nvPr/>
      </p:nvGrpSpPr>
      <p:grpSpPr>
        <a:xfrm>
          <a:off x="0" y="0"/>
          <a:ext cx="0" cy="0"/>
          <a:chOff x="0" y="0"/>
          <a:chExt cx="0" cy="0"/>
        </a:xfrm>
      </p:grpSpPr>
      <p:sp>
        <p:nvSpPr>
          <p:cNvPr id="23" name="Google Shape;23;p25"/>
          <p:cNvSpPr txBox="1">
            <a:spLocks noGrp="1"/>
          </p:cNvSpPr>
          <p:nvPr>
            <p:ph type="title"/>
          </p:nvPr>
        </p:nvSpPr>
        <p:spPr>
          <a:xfrm>
            <a:off x="1676619" y="730253"/>
            <a:ext cx="2103393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80000"/>
              </a:lnSpc>
              <a:spcBef>
                <a:spcPts val="0"/>
              </a:spcBef>
              <a:spcAft>
                <a:spcPts val="0"/>
              </a:spcAft>
              <a:buClr>
                <a:schemeClr val="dk1"/>
              </a:buClr>
              <a:buSzPts val="1400"/>
              <a:buFont typeface="Calibri"/>
              <a:buNone/>
              <a:defRPr/>
            </a:lvl2pPr>
            <a:lvl3pPr lvl="2" algn="l">
              <a:lnSpc>
                <a:spcPct val="80000"/>
              </a:lnSpc>
              <a:spcBef>
                <a:spcPts val="0"/>
              </a:spcBef>
              <a:spcAft>
                <a:spcPts val="0"/>
              </a:spcAft>
              <a:buClr>
                <a:schemeClr val="dk1"/>
              </a:buClr>
              <a:buSzPts val="1400"/>
              <a:buFont typeface="Calibri"/>
              <a:buNone/>
              <a:defRPr/>
            </a:lvl3pPr>
            <a:lvl4pPr lvl="3" algn="l">
              <a:lnSpc>
                <a:spcPct val="80000"/>
              </a:lnSpc>
              <a:spcBef>
                <a:spcPts val="0"/>
              </a:spcBef>
              <a:spcAft>
                <a:spcPts val="0"/>
              </a:spcAft>
              <a:buClr>
                <a:schemeClr val="dk1"/>
              </a:buClr>
              <a:buSzPts val="1400"/>
              <a:buFont typeface="Calibri"/>
              <a:buNone/>
              <a:defRPr/>
            </a:lvl4pPr>
            <a:lvl5pPr lvl="4" algn="l">
              <a:lnSpc>
                <a:spcPct val="80000"/>
              </a:lnSpc>
              <a:spcBef>
                <a:spcPts val="0"/>
              </a:spcBef>
              <a:spcAft>
                <a:spcPts val="0"/>
              </a:spcAft>
              <a:buClr>
                <a:schemeClr val="dk1"/>
              </a:buClr>
              <a:buSzPts val="1400"/>
              <a:buFont typeface="Calibri"/>
              <a:buNone/>
              <a:defRPr/>
            </a:lvl5pPr>
            <a:lvl6pPr lvl="5" algn="l">
              <a:lnSpc>
                <a:spcPct val="80000"/>
              </a:lnSpc>
              <a:spcBef>
                <a:spcPts val="0"/>
              </a:spcBef>
              <a:spcAft>
                <a:spcPts val="0"/>
              </a:spcAft>
              <a:buClr>
                <a:schemeClr val="dk1"/>
              </a:buClr>
              <a:buSzPts val="1400"/>
              <a:buFont typeface="Calibri"/>
              <a:buNone/>
              <a:defRPr/>
            </a:lvl6pPr>
            <a:lvl7pPr lvl="6" algn="l">
              <a:lnSpc>
                <a:spcPct val="80000"/>
              </a:lnSpc>
              <a:spcBef>
                <a:spcPts val="0"/>
              </a:spcBef>
              <a:spcAft>
                <a:spcPts val="0"/>
              </a:spcAft>
              <a:buClr>
                <a:schemeClr val="dk1"/>
              </a:buClr>
              <a:buSzPts val="1400"/>
              <a:buFont typeface="Calibri"/>
              <a:buNone/>
              <a:defRPr/>
            </a:lvl7pPr>
            <a:lvl8pPr lvl="7" algn="l">
              <a:lnSpc>
                <a:spcPct val="80000"/>
              </a:lnSpc>
              <a:spcBef>
                <a:spcPts val="0"/>
              </a:spcBef>
              <a:spcAft>
                <a:spcPts val="0"/>
              </a:spcAft>
              <a:buClr>
                <a:schemeClr val="dk1"/>
              </a:buClr>
              <a:buSzPts val="1400"/>
              <a:buFont typeface="Calibri"/>
              <a:buNone/>
              <a:defRPr/>
            </a:lvl8pPr>
            <a:lvl9pPr lvl="8" algn="l">
              <a:lnSpc>
                <a:spcPct val="80000"/>
              </a:lnSpc>
              <a:spcBef>
                <a:spcPts val="0"/>
              </a:spcBef>
              <a:spcAft>
                <a:spcPts val="0"/>
              </a:spcAft>
              <a:buClr>
                <a:schemeClr val="dk1"/>
              </a:buClr>
              <a:buSzPts val="1400"/>
              <a:buFont typeface="Calibri"/>
              <a:buNone/>
              <a:defRPr/>
            </a:lvl9pPr>
          </a:lstStyle>
          <a:p>
            <a:endParaRPr/>
          </a:p>
        </p:txBody>
      </p:sp>
      <p:sp>
        <p:nvSpPr>
          <p:cNvPr id="24" name="Google Shape;24;p25"/>
          <p:cNvSpPr txBox="1">
            <a:spLocks noGrp="1"/>
          </p:cNvSpPr>
          <p:nvPr>
            <p:ph type="dt" idx="10"/>
          </p:nvPr>
        </p:nvSpPr>
        <p:spPr>
          <a:xfrm>
            <a:off x="1676619" y="12712703"/>
            <a:ext cx="5487115" cy="730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5"/>
          <p:cNvSpPr txBox="1">
            <a:spLocks noGrp="1"/>
          </p:cNvSpPr>
          <p:nvPr>
            <p:ph type="ftr" idx="11"/>
          </p:nvPr>
        </p:nvSpPr>
        <p:spPr>
          <a:xfrm>
            <a:off x="8078254" y="12712703"/>
            <a:ext cx="8230673" cy="730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5"/>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lvl1pPr marL="457200" lvl="0" indent="-558800" algn="l">
              <a:lnSpc>
                <a:spcPct val="90000"/>
              </a:lnSpc>
              <a:spcBef>
                <a:spcPts val="2400"/>
              </a:spcBef>
              <a:spcAft>
                <a:spcPts val="0"/>
              </a:spcAft>
              <a:buSzPts val="5200"/>
              <a:buChar char="•"/>
              <a:defRPr sz="5200"/>
            </a:lvl1pPr>
            <a:lvl2pPr marL="914400" lvl="1" indent="-508000" algn="l">
              <a:lnSpc>
                <a:spcPct val="90000"/>
              </a:lnSpc>
              <a:spcBef>
                <a:spcPts val="1600"/>
              </a:spcBef>
              <a:spcAft>
                <a:spcPts val="0"/>
              </a:spcAft>
              <a:buSzPts val="4400"/>
              <a:buChar char="–"/>
              <a:defRPr sz="4400"/>
            </a:lvl2pPr>
            <a:lvl3pPr marL="1371600" lvl="2" indent="-457200" algn="l">
              <a:lnSpc>
                <a:spcPct val="90000"/>
              </a:lnSpc>
              <a:spcBef>
                <a:spcPts val="1200"/>
              </a:spcBef>
              <a:spcAft>
                <a:spcPts val="0"/>
              </a:spcAft>
              <a:buSzPts val="3600"/>
              <a:buChar char="•"/>
              <a:defRPr sz="3600"/>
            </a:lvl3pPr>
            <a:lvl4pPr marL="1828800" lvl="3" indent="-431800" algn="l">
              <a:lnSpc>
                <a:spcPct val="90000"/>
              </a:lnSpc>
              <a:spcBef>
                <a:spcPts val="1200"/>
              </a:spcBef>
              <a:spcAft>
                <a:spcPts val="0"/>
              </a:spcAft>
              <a:buSzPts val="3200"/>
              <a:buChar char="–"/>
              <a:defRPr sz="3200"/>
            </a:lvl4pPr>
            <a:lvl5pPr marL="2286000" lvl="4" indent="-406400" algn="l">
              <a:lnSpc>
                <a:spcPct val="90000"/>
              </a:lnSpc>
              <a:spcBef>
                <a:spcPts val="1200"/>
              </a:spcBef>
              <a:spcAft>
                <a:spcPts val="0"/>
              </a:spcAft>
              <a:buSzPts val="2800"/>
              <a:buChar char="•"/>
              <a:defRPr sz="2800"/>
            </a:lvl5pPr>
            <a:lvl6pPr marL="2743200" lvl="5" indent="-342900" algn="l">
              <a:lnSpc>
                <a:spcPct val="90000"/>
              </a:lnSpc>
              <a:spcBef>
                <a:spcPts val="1200"/>
              </a:spcBef>
              <a:spcAft>
                <a:spcPts val="0"/>
              </a:spcAft>
              <a:buSzPts val="1800"/>
              <a:buChar char="–"/>
              <a:defRPr/>
            </a:lvl6pPr>
            <a:lvl7pPr marL="3200400" lvl="6" indent="-342900" algn="l">
              <a:lnSpc>
                <a:spcPct val="90000"/>
              </a:lnSpc>
              <a:spcBef>
                <a:spcPts val="1200"/>
              </a:spcBef>
              <a:spcAft>
                <a:spcPts val="0"/>
              </a:spcAft>
              <a:buSzPts val="1800"/>
              <a:buChar char="•"/>
              <a:defRPr/>
            </a:lvl7pPr>
            <a:lvl8pPr marL="3657600" lvl="7" indent="-342900" algn="l">
              <a:lnSpc>
                <a:spcPct val="90000"/>
              </a:lnSpc>
              <a:spcBef>
                <a:spcPts val="1200"/>
              </a:spcBef>
              <a:spcAft>
                <a:spcPts val="0"/>
              </a:spcAft>
              <a:buSzPts val="1800"/>
              <a:buChar char="–"/>
              <a:defRPr/>
            </a:lvl8pPr>
            <a:lvl9pPr marL="4114800" lvl="8" indent="-342900" algn="l">
              <a:lnSpc>
                <a:spcPct val="90000"/>
              </a:lnSpc>
              <a:spcBef>
                <a:spcPts val="1200"/>
              </a:spcBef>
              <a:spcAft>
                <a:spcPts val="0"/>
              </a:spcAft>
              <a:buSzPts val="1800"/>
              <a:buChar char="•"/>
              <a:defRPr/>
            </a:lvl9pPr>
          </a:lstStyle>
          <a:p>
            <a:endParaRPr/>
          </a:p>
        </p:txBody>
      </p:sp>
      <p:sp>
        <p:nvSpPr>
          <p:cNvPr id="30" name="Google Shape;30;p26"/>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lvl="0" indent="0" algn="r">
              <a:spcBef>
                <a:spcPts val="0"/>
              </a:spcBef>
              <a:buNone/>
              <a:defRPr sz="2400" b="0" i="0" u="none" strike="noStrike" cap="none">
                <a:solidFill>
                  <a:srgbClr val="9E0000"/>
                </a:solidFill>
                <a:latin typeface="Calibri"/>
                <a:ea typeface="Calibri"/>
                <a:cs typeface="Calibri"/>
                <a:sym typeface="Calibri"/>
              </a:defRPr>
            </a:lvl1pPr>
            <a:lvl2pPr marL="0" lvl="1" indent="0" algn="r">
              <a:spcBef>
                <a:spcPts val="0"/>
              </a:spcBef>
              <a:buNone/>
              <a:defRPr sz="2400" b="0" i="0" u="none" strike="noStrike" cap="none">
                <a:solidFill>
                  <a:srgbClr val="9E0000"/>
                </a:solidFill>
                <a:latin typeface="Calibri"/>
                <a:ea typeface="Calibri"/>
                <a:cs typeface="Calibri"/>
                <a:sym typeface="Calibri"/>
              </a:defRPr>
            </a:lvl2pPr>
            <a:lvl3pPr marL="0" lvl="2" indent="0" algn="r">
              <a:spcBef>
                <a:spcPts val="0"/>
              </a:spcBef>
              <a:buNone/>
              <a:defRPr sz="2400" b="0" i="0" u="none" strike="noStrike" cap="none">
                <a:solidFill>
                  <a:srgbClr val="9E0000"/>
                </a:solidFill>
                <a:latin typeface="Calibri"/>
                <a:ea typeface="Calibri"/>
                <a:cs typeface="Calibri"/>
                <a:sym typeface="Calibri"/>
              </a:defRPr>
            </a:lvl3pPr>
            <a:lvl4pPr marL="0" lvl="3" indent="0" algn="r">
              <a:spcBef>
                <a:spcPts val="0"/>
              </a:spcBef>
              <a:buNone/>
              <a:defRPr sz="2400" b="0" i="0" u="none" strike="noStrike" cap="none">
                <a:solidFill>
                  <a:srgbClr val="9E0000"/>
                </a:solidFill>
                <a:latin typeface="Calibri"/>
                <a:ea typeface="Calibri"/>
                <a:cs typeface="Calibri"/>
                <a:sym typeface="Calibri"/>
              </a:defRPr>
            </a:lvl4pPr>
            <a:lvl5pPr marL="0" lvl="4" indent="0" algn="r">
              <a:spcBef>
                <a:spcPts val="0"/>
              </a:spcBef>
              <a:buNone/>
              <a:defRPr sz="2400" b="0" i="0" u="none" strike="noStrike" cap="none">
                <a:solidFill>
                  <a:srgbClr val="9E0000"/>
                </a:solidFill>
                <a:latin typeface="Calibri"/>
                <a:ea typeface="Calibri"/>
                <a:cs typeface="Calibri"/>
                <a:sym typeface="Calibri"/>
              </a:defRPr>
            </a:lvl5pPr>
            <a:lvl6pPr marL="0" lvl="5" indent="0" algn="r">
              <a:spcBef>
                <a:spcPts val="0"/>
              </a:spcBef>
              <a:buNone/>
              <a:defRPr sz="2400" b="0" i="0" u="none" strike="noStrike" cap="none">
                <a:solidFill>
                  <a:srgbClr val="9E0000"/>
                </a:solidFill>
                <a:latin typeface="Calibri"/>
                <a:ea typeface="Calibri"/>
                <a:cs typeface="Calibri"/>
                <a:sym typeface="Calibri"/>
              </a:defRPr>
            </a:lvl6pPr>
            <a:lvl7pPr marL="0" lvl="6" indent="0" algn="r">
              <a:spcBef>
                <a:spcPts val="0"/>
              </a:spcBef>
              <a:buNone/>
              <a:defRPr sz="2400" b="0" i="0" u="none" strike="noStrike" cap="none">
                <a:solidFill>
                  <a:srgbClr val="9E0000"/>
                </a:solidFill>
                <a:latin typeface="Calibri"/>
                <a:ea typeface="Calibri"/>
                <a:cs typeface="Calibri"/>
                <a:sym typeface="Calibri"/>
              </a:defRPr>
            </a:lvl7pPr>
            <a:lvl8pPr marL="0" lvl="7" indent="0" algn="r">
              <a:spcBef>
                <a:spcPts val="0"/>
              </a:spcBef>
              <a:buNone/>
              <a:defRPr sz="2400" b="0" i="0" u="none" strike="noStrike" cap="none">
                <a:solidFill>
                  <a:srgbClr val="9E0000"/>
                </a:solidFill>
                <a:latin typeface="Calibri"/>
                <a:ea typeface="Calibri"/>
                <a:cs typeface="Calibri"/>
                <a:sym typeface="Calibri"/>
              </a:defRPr>
            </a:lvl8pPr>
            <a:lvl9pPr marL="0" lvl="8" indent="0" algn="r">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without Picture" type="secHead">
  <p:cSld name="SECTION_HEADER">
    <p:spTree>
      <p:nvGrpSpPr>
        <p:cNvPr id="1" name="Shape 31"/>
        <p:cNvGrpSpPr/>
        <p:nvPr/>
      </p:nvGrpSpPr>
      <p:grpSpPr>
        <a:xfrm>
          <a:off x="0" y="0"/>
          <a:ext cx="0" cy="0"/>
          <a:chOff x="0" y="0"/>
          <a:chExt cx="0" cy="0"/>
        </a:xfrm>
      </p:grpSpPr>
      <p:sp>
        <p:nvSpPr>
          <p:cNvPr id="32" name="Google Shape;32;p27"/>
          <p:cNvSpPr txBox="1">
            <a:spLocks noGrp="1"/>
          </p:cNvSpPr>
          <p:nvPr>
            <p:ph type="title"/>
          </p:nvPr>
        </p:nvSpPr>
        <p:spPr>
          <a:xfrm>
            <a:off x="1064042" y="5200648"/>
            <a:ext cx="22259094" cy="2743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9600" b="0" cap="none">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3" name="Google Shape;33;p27"/>
          <p:cNvSpPr txBox="1">
            <a:spLocks noGrp="1"/>
          </p:cNvSpPr>
          <p:nvPr>
            <p:ph type="body" idx="1"/>
          </p:nvPr>
        </p:nvSpPr>
        <p:spPr>
          <a:xfrm>
            <a:off x="1064042" y="8077196"/>
            <a:ext cx="22259094" cy="18288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4800"/>
              <a:buNone/>
              <a:defRPr sz="4800" b="1">
                <a:solidFill>
                  <a:srgbClr val="293742"/>
                </a:solidFill>
              </a:defRPr>
            </a:lvl1pPr>
            <a:lvl2pPr marL="914400" lvl="1" indent="-228600" algn="l">
              <a:lnSpc>
                <a:spcPct val="90000"/>
              </a:lnSpc>
              <a:spcBef>
                <a:spcPts val="1600"/>
              </a:spcBef>
              <a:spcAft>
                <a:spcPts val="0"/>
              </a:spcAft>
              <a:buSzPts val="3600"/>
              <a:buNone/>
              <a:defRPr sz="3600">
                <a:solidFill>
                  <a:srgbClr val="98999A"/>
                </a:solidFill>
              </a:defRPr>
            </a:lvl2pPr>
            <a:lvl3pPr marL="1371600" lvl="2" indent="-228600" algn="l">
              <a:lnSpc>
                <a:spcPct val="90000"/>
              </a:lnSpc>
              <a:spcBef>
                <a:spcPts val="1200"/>
              </a:spcBef>
              <a:spcAft>
                <a:spcPts val="0"/>
              </a:spcAft>
              <a:buSzPts val="3200"/>
              <a:buNone/>
              <a:defRPr sz="3200">
                <a:solidFill>
                  <a:srgbClr val="98999A"/>
                </a:solidFill>
              </a:defRPr>
            </a:lvl3pPr>
            <a:lvl4pPr marL="1828800" lvl="3" indent="-228600" algn="l">
              <a:lnSpc>
                <a:spcPct val="90000"/>
              </a:lnSpc>
              <a:spcBef>
                <a:spcPts val="1200"/>
              </a:spcBef>
              <a:spcAft>
                <a:spcPts val="0"/>
              </a:spcAft>
              <a:buSzPts val="2800"/>
              <a:buNone/>
              <a:defRPr sz="2800">
                <a:solidFill>
                  <a:srgbClr val="98999A"/>
                </a:solidFill>
              </a:defRPr>
            </a:lvl4pPr>
            <a:lvl5pPr marL="2286000" lvl="4" indent="-228600" algn="l">
              <a:lnSpc>
                <a:spcPct val="90000"/>
              </a:lnSpc>
              <a:spcBef>
                <a:spcPts val="1200"/>
              </a:spcBef>
              <a:spcAft>
                <a:spcPts val="0"/>
              </a:spcAft>
              <a:buSzPts val="2800"/>
              <a:buNone/>
              <a:defRPr sz="2800">
                <a:solidFill>
                  <a:srgbClr val="98999A"/>
                </a:solidFill>
              </a:defRPr>
            </a:lvl5pPr>
            <a:lvl6pPr marL="2743200" lvl="5" indent="-228600" algn="l">
              <a:lnSpc>
                <a:spcPct val="90000"/>
              </a:lnSpc>
              <a:spcBef>
                <a:spcPts val="1200"/>
              </a:spcBef>
              <a:spcAft>
                <a:spcPts val="0"/>
              </a:spcAft>
              <a:buSzPts val="2800"/>
              <a:buNone/>
              <a:defRPr sz="2800">
                <a:solidFill>
                  <a:srgbClr val="98999A"/>
                </a:solidFill>
              </a:defRPr>
            </a:lvl6pPr>
            <a:lvl7pPr marL="3200400" lvl="6" indent="-228600" algn="l">
              <a:lnSpc>
                <a:spcPct val="90000"/>
              </a:lnSpc>
              <a:spcBef>
                <a:spcPts val="1200"/>
              </a:spcBef>
              <a:spcAft>
                <a:spcPts val="0"/>
              </a:spcAft>
              <a:buSzPts val="2800"/>
              <a:buNone/>
              <a:defRPr sz="2800">
                <a:solidFill>
                  <a:srgbClr val="98999A"/>
                </a:solidFill>
              </a:defRPr>
            </a:lvl7pPr>
            <a:lvl8pPr marL="3657600" lvl="7" indent="-228600" algn="l">
              <a:lnSpc>
                <a:spcPct val="90000"/>
              </a:lnSpc>
              <a:spcBef>
                <a:spcPts val="1200"/>
              </a:spcBef>
              <a:spcAft>
                <a:spcPts val="0"/>
              </a:spcAft>
              <a:buSzPts val="2800"/>
              <a:buNone/>
              <a:defRPr sz="2800">
                <a:solidFill>
                  <a:srgbClr val="98999A"/>
                </a:solidFill>
              </a:defRPr>
            </a:lvl8pPr>
            <a:lvl9pPr marL="4114800" lvl="8" indent="-228600" algn="l">
              <a:lnSpc>
                <a:spcPct val="90000"/>
              </a:lnSpc>
              <a:spcBef>
                <a:spcPts val="1200"/>
              </a:spcBef>
              <a:spcAft>
                <a:spcPts val="0"/>
              </a:spcAft>
              <a:buSzPts val="2800"/>
              <a:buNone/>
              <a:defRPr sz="2800">
                <a:solidFill>
                  <a:srgbClr val="98999A"/>
                </a:solidFill>
              </a:defRPr>
            </a:lvl9pPr>
          </a:lstStyle>
          <a:p>
            <a:endParaRPr/>
          </a:p>
        </p:txBody>
      </p:sp>
      <p:sp>
        <p:nvSpPr>
          <p:cNvPr id="34" name="Google Shape;34;p27"/>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lvl="0" indent="0" algn="r">
              <a:spcBef>
                <a:spcPts val="0"/>
              </a:spcBef>
              <a:buNone/>
              <a:defRPr sz="2400" b="0" i="0" u="none" strike="noStrike" cap="none">
                <a:solidFill>
                  <a:srgbClr val="9E0000"/>
                </a:solidFill>
                <a:latin typeface="Calibri"/>
                <a:ea typeface="Calibri"/>
                <a:cs typeface="Calibri"/>
                <a:sym typeface="Calibri"/>
              </a:defRPr>
            </a:lvl1pPr>
            <a:lvl2pPr marL="0" lvl="1" indent="0" algn="r">
              <a:spcBef>
                <a:spcPts val="0"/>
              </a:spcBef>
              <a:buNone/>
              <a:defRPr sz="2400" b="0" i="0" u="none" strike="noStrike" cap="none">
                <a:solidFill>
                  <a:srgbClr val="9E0000"/>
                </a:solidFill>
                <a:latin typeface="Calibri"/>
                <a:ea typeface="Calibri"/>
                <a:cs typeface="Calibri"/>
                <a:sym typeface="Calibri"/>
              </a:defRPr>
            </a:lvl2pPr>
            <a:lvl3pPr marL="0" lvl="2" indent="0" algn="r">
              <a:spcBef>
                <a:spcPts val="0"/>
              </a:spcBef>
              <a:buNone/>
              <a:defRPr sz="2400" b="0" i="0" u="none" strike="noStrike" cap="none">
                <a:solidFill>
                  <a:srgbClr val="9E0000"/>
                </a:solidFill>
                <a:latin typeface="Calibri"/>
                <a:ea typeface="Calibri"/>
                <a:cs typeface="Calibri"/>
                <a:sym typeface="Calibri"/>
              </a:defRPr>
            </a:lvl3pPr>
            <a:lvl4pPr marL="0" lvl="3" indent="0" algn="r">
              <a:spcBef>
                <a:spcPts val="0"/>
              </a:spcBef>
              <a:buNone/>
              <a:defRPr sz="2400" b="0" i="0" u="none" strike="noStrike" cap="none">
                <a:solidFill>
                  <a:srgbClr val="9E0000"/>
                </a:solidFill>
                <a:latin typeface="Calibri"/>
                <a:ea typeface="Calibri"/>
                <a:cs typeface="Calibri"/>
                <a:sym typeface="Calibri"/>
              </a:defRPr>
            </a:lvl4pPr>
            <a:lvl5pPr marL="0" lvl="4" indent="0" algn="r">
              <a:spcBef>
                <a:spcPts val="0"/>
              </a:spcBef>
              <a:buNone/>
              <a:defRPr sz="2400" b="0" i="0" u="none" strike="noStrike" cap="none">
                <a:solidFill>
                  <a:srgbClr val="9E0000"/>
                </a:solidFill>
                <a:latin typeface="Calibri"/>
                <a:ea typeface="Calibri"/>
                <a:cs typeface="Calibri"/>
                <a:sym typeface="Calibri"/>
              </a:defRPr>
            </a:lvl5pPr>
            <a:lvl6pPr marL="0" lvl="5" indent="0" algn="r">
              <a:spcBef>
                <a:spcPts val="0"/>
              </a:spcBef>
              <a:buNone/>
              <a:defRPr sz="2400" b="0" i="0" u="none" strike="noStrike" cap="none">
                <a:solidFill>
                  <a:srgbClr val="9E0000"/>
                </a:solidFill>
                <a:latin typeface="Calibri"/>
                <a:ea typeface="Calibri"/>
                <a:cs typeface="Calibri"/>
                <a:sym typeface="Calibri"/>
              </a:defRPr>
            </a:lvl6pPr>
            <a:lvl7pPr marL="0" lvl="6" indent="0" algn="r">
              <a:spcBef>
                <a:spcPts val="0"/>
              </a:spcBef>
              <a:buNone/>
              <a:defRPr sz="2400" b="0" i="0" u="none" strike="noStrike" cap="none">
                <a:solidFill>
                  <a:srgbClr val="9E0000"/>
                </a:solidFill>
                <a:latin typeface="Calibri"/>
                <a:ea typeface="Calibri"/>
                <a:cs typeface="Calibri"/>
                <a:sym typeface="Calibri"/>
              </a:defRPr>
            </a:lvl7pPr>
            <a:lvl8pPr marL="0" lvl="7" indent="0" algn="r">
              <a:spcBef>
                <a:spcPts val="0"/>
              </a:spcBef>
              <a:buNone/>
              <a:defRPr sz="2400" b="0" i="0" u="none" strike="noStrike" cap="none">
                <a:solidFill>
                  <a:srgbClr val="9E0000"/>
                </a:solidFill>
                <a:latin typeface="Calibri"/>
                <a:ea typeface="Calibri"/>
                <a:cs typeface="Calibri"/>
                <a:sym typeface="Calibri"/>
              </a:defRPr>
            </a:lvl8pPr>
            <a:lvl9pPr marL="0" lvl="8" indent="0" algn="r">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27"/>
          <p:cNvSpPr/>
          <p:nvPr/>
        </p:nvSpPr>
        <p:spPr>
          <a:xfrm>
            <a:off x="-1142" y="10708107"/>
            <a:ext cx="24388317" cy="2189746"/>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6"/>
        <p:cNvGrpSpPr/>
        <p:nvPr/>
      </p:nvGrpSpPr>
      <p:grpSpPr>
        <a:xfrm>
          <a:off x="0" y="0"/>
          <a:ext cx="0" cy="0"/>
          <a:chOff x="0" y="0"/>
          <a:chExt cx="0" cy="0"/>
        </a:xfrm>
      </p:grpSpPr>
      <p:sp>
        <p:nvSpPr>
          <p:cNvPr id="37" name="Google Shape;37;p28"/>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8" name="Google Shape;38;p28"/>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lvl1pPr marL="0" lvl="0" indent="0" algn="r">
              <a:spcBef>
                <a:spcPts val="0"/>
              </a:spcBef>
              <a:buNone/>
              <a:defRPr sz="2400" b="1" i="0" u="none" strike="noStrike" cap="none">
                <a:solidFill>
                  <a:srgbClr val="9E0000"/>
                </a:solidFill>
                <a:latin typeface="Arial"/>
                <a:ea typeface="Arial"/>
                <a:cs typeface="Arial"/>
                <a:sym typeface="Arial"/>
              </a:defRPr>
            </a:lvl1pPr>
            <a:lvl2pPr marL="0" lvl="1" indent="0" algn="r">
              <a:spcBef>
                <a:spcPts val="0"/>
              </a:spcBef>
              <a:buNone/>
              <a:defRPr sz="2400" b="1" i="0" u="none" strike="noStrike" cap="none">
                <a:solidFill>
                  <a:srgbClr val="9E0000"/>
                </a:solidFill>
                <a:latin typeface="Arial"/>
                <a:ea typeface="Arial"/>
                <a:cs typeface="Arial"/>
                <a:sym typeface="Arial"/>
              </a:defRPr>
            </a:lvl2pPr>
            <a:lvl3pPr marL="0" lvl="2" indent="0" algn="r">
              <a:spcBef>
                <a:spcPts val="0"/>
              </a:spcBef>
              <a:buNone/>
              <a:defRPr sz="2400" b="1" i="0" u="none" strike="noStrike" cap="none">
                <a:solidFill>
                  <a:srgbClr val="9E0000"/>
                </a:solidFill>
                <a:latin typeface="Arial"/>
                <a:ea typeface="Arial"/>
                <a:cs typeface="Arial"/>
                <a:sym typeface="Arial"/>
              </a:defRPr>
            </a:lvl3pPr>
            <a:lvl4pPr marL="0" lvl="3" indent="0" algn="r">
              <a:spcBef>
                <a:spcPts val="0"/>
              </a:spcBef>
              <a:buNone/>
              <a:defRPr sz="2400" b="1" i="0" u="none" strike="noStrike" cap="none">
                <a:solidFill>
                  <a:srgbClr val="9E0000"/>
                </a:solidFill>
                <a:latin typeface="Arial"/>
                <a:ea typeface="Arial"/>
                <a:cs typeface="Arial"/>
                <a:sym typeface="Arial"/>
              </a:defRPr>
            </a:lvl4pPr>
            <a:lvl5pPr marL="0" lvl="4" indent="0" algn="r">
              <a:spcBef>
                <a:spcPts val="0"/>
              </a:spcBef>
              <a:buNone/>
              <a:defRPr sz="2400" b="1" i="0" u="none" strike="noStrike" cap="none">
                <a:solidFill>
                  <a:srgbClr val="9E0000"/>
                </a:solidFill>
                <a:latin typeface="Arial"/>
                <a:ea typeface="Arial"/>
                <a:cs typeface="Arial"/>
                <a:sym typeface="Arial"/>
              </a:defRPr>
            </a:lvl5pPr>
            <a:lvl6pPr marL="0" lvl="5" indent="0" algn="r">
              <a:spcBef>
                <a:spcPts val="0"/>
              </a:spcBef>
              <a:buNone/>
              <a:defRPr sz="2400" b="1" i="0" u="none" strike="noStrike" cap="none">
                <a:solidFill>
                  <a:srgbClr val="9E0000"/>
                </a:solidFill>
                <a:latin typeface="Arial"/>
                <a:ea typeface="Arial"/>
                <a:cs typeface="Arial"/>
                <a:sym typeface="Arial"/>
              </a:defRPr>
            </a:lvl6pPr>
            <a:lvl7pPr marL="0" lvl="6" indent="0" algn="r">
              <a:spcBef>
                <a:spcPts val="0"/>
              </a:spcBef>
              <a:buNone/>
              <a:defRPr sz="2400" b="1" i="0" u="none" strike="noStrike" cap="none">
                <a:solidFill>
                  <a:srgbClr val="9E0000"/>
                </a:solidFill>
                <a:latin typeface="Arial"/>
                <a:ea typeface="Arial"/>
                <a:cs typeface="Arial"/>
                <a:sym typeface="Arial"/>
              </a:defRPr>
            </a:lvl7pPr>
            <a:lvl8pPr marL="0" lvl="7" indent="0" algn="r">
              <a:spcBef>
                <a:spcPts val="0"/>
              </a:spcBef>
              <a:buNone/>
              <a:defRPr sz="2400" b="1" i="0" u="none" strike="noStrike" cap="none">
                <a:solidFill>
                  <a:srgbClr val="9E0000"/>
                </a:solidFill>
                <a:latin typeface="Arial"/>
                <a:ea typeface="Arial"/>
                <a:cs typeface="Arial"/>
                <a:sym typeface="Arial"/>
              </a:defRPr>
            </a:lvl8pPr>
            <a:lvl9pPr marL="0" lvl="8" indent="0" algn="r">
              <a:spcBef>
                <a:spcPts val="0"/>
              </a:spcBef>
              <a:buNone/>
              <a:defRPr sz="2400" b="1" i="0" u="none" strike="noStrike" cap="none">
                <a:solidFill>
                  <a:srgbClr val="9E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cSld name="4_Section Header">
    <p:spTree>
      <p:nvGrpSpPr>
        <p:cNvPr id="1" name="Shape 39"/>
        <p:cNvGrpSpPr/>
        <p:nvPr/>
      </p:nvGrpSpPr>
      <p:grpSpPr>
        <a:xfrm>
          <a:off x="0" y="0"/>
          <a:ext cx="0" cy="0"/>
          <a:chOff x="0" y="0"/>
          <a:chExt cx="0" cy="0"/>
        </a:xfrm>
      </p:grpSpPr>
      <p:sp>
        <p:nvSpPr>
          <p:cNvPr id="40" name="Google Shape;40;p29"/>
          <p:cNvSpPr>
            <a:spLocks noGrp="1"/>
          </p:cNvSpPr>
          <p:nvPr>
            <p:ph type="pic" idx="2"/>
          </p:nvPr>
        </p:nvSpPr>
        <p:spPr>
          <a:xfrm>
            <a:off x="1" y="3737640"/>
            <a:ext cx="8535512" cy="4710556"/>
          </a:xfrm>
          <a:prstGeom prst="rect">
            <a:avLst/>
          </a:prstGeom>
          <a:noFill/>
          <a:ln>
            <a:noFill/>
          </a:ln>
        </p:spPr>
      </p:sp>
      <p:sp>
        <p:nvSpPr>
          <p:cNvPr id="41" name="Google Shape;41;p29"/>
          <p:cNvSpPr>
            <a:spLocks noGrp="1"/>
          </p:cNvSpPr>
          <p:nvPr>
            <p:ph type="pic" idx="3"/>
          </p:nvPr>
        </p:nvSpPr>
        <p:spPr>
          <a:xfrm>
            <a:off x="15851664" y="3737640"/>
            <a:ext cx="8535512" cy="4710556"/>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2-color Non-bulleted text">
  <p:cSld name="Title &amp; 2-color Non-bulleted text">
    <p:spTree>
      <p:nvGrpSpPr>
        <p:cNvPr id="1" name="Shape 42"/>
        <p:cNvGrpSpPr/>
        <p:nvPr/>
      </p:nvGrpSpPr>
      <p:grpSpPr>
        <a:xfrm>
          <a:off x="0" y="0"/>
          <a:ext cx="0" cy="0"/>
          <a:chOff x="0" y="0"/>
          <a:chExt cx="0" cy="0"/>
        </a:xfrm>
      </p:grpSpPr>
      <p:sp>
        <p:nvSpPr>
          <p:cNvPr id="43" name="Google Shape;43;p30"/>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44" name="Google Shape;44;p30"/>
          <p:cNvSpPr txBox="1">
            <a:spLocks noGrp="1"/>
          </p:cNvSpPr>
          <p:nvPr>
            <p:ph type="body" idx="1"/>
          </p:nvPr>
        </p:nvSpPr>
        <p:spPr>
          <a:xfrm>
            <a:off x="538550" y="2378355"/>
            <a:ext cx="23314714" cy="403767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2400"/>
              </a:spcBef>
              <a:spcAft>
                <a:spcPts val="0"/>
              </a:spcAft>
              <a:buSzPts val="5200"/>
              <a:buNone/>
              <a:defRPr>
                <a:solidFill>
                  <a:schemeClr val="dk2"/>
                </a:solidFill>
              </a:defRPr>
            </a:lvl1pPr>
            <a:lvl2pPr marL="914400" lvl="1" indent="-228600" algn="l">
              <a:lnSpc>
                <a:spcPct val="90000"/>
              </a:lnSpc>
              <a:spcBef>
                <a:spcPts val="1600"/>
              </a:spcBef>
              <a:spcAft>
                <a:spcPts val="0"/>
              </a:spcAft>
              <a:buSzPts val="3920"/>
              <a:buNone/>
              <a:defRPr sz="3920"/>
            </a:lvl2pPr>
            <a:lvl3pPr marL="1371600" lvl="2" indent="-228600" algn="l">
              <a:lnSpc>
                <a:spcPct val="90000"/>
              </a:lnSpc>
              <a:spcBef>
                <a:spcPts val="1200"/>
              </a:spcBef>
              <a:spcAft>
                <a:spcPts val="0"/>
              </a:spcAft>
              <a:buSzPts val="3920"/>
              <a:buNone/>
              <a:defRPr sz="3920"/>
            </a:lvl3pPr>
            <a:lvl4pPr marL="1828800" lvl="3" indent="-228600" algn="l">
              <a:lnSpc>
                <a:spcPct val="90000"/>
              </a:lnSpc>
              <a:spcBef>
                <a:spcPts val="1200"/>
              </a:spcBef>
              <a:spcAft>
                <a:spcPts val="0"/>
              </a:spcAft>
              <a:buSzPts val="3528"/>
              <a:buNone/>
              <a:defRPr sz="3528"/>
            </a:lvl4pPr>
            <a:lvl5pPr marL="2286000" lvl="4" indent="-228600" algn="l">
              <a:lnSpc>
                <a:spcPct val="90000"/>
              </a:lnSpc>
              <a:spcBef>
                <a:spcPts val="1200"/>
              </a:spcBef>
              <a:spcAft>
                <a:spcPts val="0"/>
              </a:spcAft>
              <a:buSzPts val="3528"/>
              <a:buNone/>
              <a:defRPr sz="3528"/>
            </a:lvl5pPr>
            <a:lvl6pPr marL="2743200" lvl="5" indent="-342900" algn="l">
              <a:lnSpc>
                <a:spcPct val="90000"/>
              </a:lnSpc>
              <a:spcBef>
                <a:spcPts val="1200"/>
              </a:spcBef>
              <a:spcAft>
                <a:spcPts val="0"/>
              </a:spcAft>
              <a:buSzPts val="1800"/>
              <a:buChar char="–"/>
              <a:defRPr/>
            </a:lvl6pPr>
            <a:lvl7pPr marL="3200400" lvl="6" indent="-342900" algn="l">
              <a:lnSpc>
                <a:spcPct val="90000"/>
              </a:lnSpc>
              <a:spcBef>
                <a:spcPts val="1200"/>
              </a:spcBef>
              <a:spcAft>
                <a:spcPts val="0"/>
              </a:spcAft>
              <a:buSzPts val="1800"/>
              <a:buChar char="•"/>
              <a:defRPr/>
            </a:lvl7pPr>
            <a:lvl8pPr marL="3657600" lvl="7" indent="-342900" algn="l">
              <a:lnSpc>
                <a:spcPct val="90000"/>
              </a:lnSpc>
              <a:spcBef>
                <a:spcPts val="1200"/>
              </a:spcBef>
              <a:spcAft>
                <a:spcPts val="0"/>
              </a:spcAft>
              <a:buSzPts val="1800"/>
              <a:buChar char="–"/>
              <a:defRPr/>
            </a:lvl8pPr>
            <a:lvl9pPr marL="4114800" lvl="8" indent="-342900" algn="l">
              <a:lnSpc>
                <a:spcPct val="90000"/>
              </a:lnSpc>
              <a:spcBef>
                <a:spcPts val="1200"/>
              </a:spcBef>
              <a:spcAft>
                <a:spcPts val="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5"/>
        <p:cNvGrpSpPr/>
        <p:nvPr/>
      </p:nvGrpSpPr>
      <p:grpSpPr>
        <a:xfrm>
          <a:off x="0" y="0"/>
          <a:ext cx="0" cy="0"/>
          <a:chOff x="0" y="0"/>
          <a:chExt cx="0" cy="0"/>
        </a:xfrm>
      </p:grpSpPr>
      <p:grpSp>
        <p:nvGrpSpPr>
          <p:cNvPr id="46" name="Google Shape;46;p31"/>
          <p:cNvGrpSpPr/>
          <p:nvPr/>
        </p:nvGrpSpPr>
        <p:grpSpPr>
          <a:xfrm>
            <a:off x="23038689" y="547086"/>
            <a:ext cx="923951" cy="826740"/>
            <a:chOff x="23051966" y="547086"/>
            <a:chExt cx="923589" cy="826739"/>
          </a:xfrm>
        </p:grpSpPr>
        <p:sp>
          <p:nvSpPr>
            <p:cNvPr id="47" name="Google Shape;47;p31"/>
            <p:cNvSpPr/>
            <p:nvPr/>
          </p:nvSpPr>
          <p:spPr>
            <a:xfrm>
              <a:off x="23051966" y="547086"/>
              <a:ext cx="923589" cy="735292"/>
            </a:xfrm>
            <a:prstGeom prst="rect">
              <a:avLst/>
            </a:prstGeom>
            <a:solidFill>
              <a:schemeClr val="accent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8" name="Google Shape;48;p31"/>
            <p:cNvSpPr/>
            <p:nvPr/>
          </p:nvSpPr>
          <p:spPr>
            <a:xfrm>
              <a:off x="23051966" y="1282387"/>
              <a:ext cx="923589" cy="91438"/>
            </a:xfrm>
            <a:prstGeom prst="rect">
              <a:avLst/>
            </a:prstGeom>
            <a:solidFill>
              <a:srgbClr val="9E361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9" name="Google Shape;49;p31"/>
            <p:cNvSpPr/>
            <p:nvPr/>
          </p:nvSpPr>
          <p:spPr>
            <a:xfrm>
              <a:off x="23051966" y="1197887"/>
              <a:ext cx="923589" cy="91438"/>
            </a:xfrm>
            <a:prstGeom prst="rect">
              <a:avLst/>
            </a:prstGeom>
            <a:solidFill>
              <a:srgbClr val="9E361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grpSp>
      <p:sp>
        <p:nvSpPr>
          <p:cNvPr id="50" name="Google Shape;50;p31"/>
          <p:cNvSpPr txBox="1"/>
          <p:nvPr/>
        </p:nvSpPr>
        <p:spPr>
          <a:xfrm>
            <a:off x="23111640" y="607071"/>
            <a:ext cx="778062" cy="584594"/>
          </a:xfrm>
          <a:prstGeom prst="rect">
            <a:avLst/>
          </a:prstGeom>
          <a:noFill/>
          <a:ln>
            <a:noFill/>
          </a:ln>
        </p:spPr>
        <p:txBody>
          <a:bodyPr spcFirstLastPara="1" wrap="square" lIns="182700" tIns="91350" rIns="182700" bIns="91350" anchor="t" anchorCtr="0">
            <a:spAutoFit/>
          </a:bodyPr>
          <a:lstStyle/>
          <a:p>
            <a:pPr marL="0" marR="0" lvl="0" indent="0" algn="ctr" rtl="0">
              <a:spcBef>
                <a:spcPts val="0"/>
              </a:spcBef>
              <a:spcAft>
                <a:spcPts val="0"/>
              </a:spcAft>
              <a:buClr>
                <a:schemeClr val="lt1"/>
              </a:buClr>
              <a:buSzPts val="2600"/>
              <a:buFont typeface="Lato"/>
              <a:buNone/>
            </a:pPr>
            <a:fld id="{00000000-1234-1234-1234-123412341234}" type="slidenum">
              <a:rPr lang="en-US" sz="2600" b="0" i="0" u="none" strike="noStrike" cap="none">
                <a:solidFill>
                  <a:schemeClr val="lt1"/>
                </a:solidFill>
                <a:latin typeface="Lato"/>
                <a:ea typeface="Lato"/>
                <a:cs typeface="Lato"/>
                <a:sym typeface="Lato"/>
              </a:rPr>
              <a:t>‹#›</a:t>
            </a:fld>
            <a:endParaRPr sz="2600" b="0" i="0" u="none" strike="noStrike" cap="none">
              <a:solidFill>
                <a:schemeClr val="lt1"/>
              </a:solidFill>
              <a:latin typeface="Lato"/>
              <a:ea typeface="Lato"/>
              <a:cs typeface="Lato"/>
              <a:sym typeface="La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bout Us 1">
  <p:cSld name="About Us 1">
    <p:spTree>
      <p:nvGrpSpPr>
        <p:cNvPr id="1" name="Shape 51"/>
        <p:cNvGrpSpPr/>
        <p:nvPr/>
      </p:nvGrpSpPr>
      <p:grpSpPr>
        <a:xfrm>
          <a:off x="0" y="0"/>
          <a:ext cx="0" cy="0"/>
          <a:chOff x="0" y="0"/>
          <a:chExt cx="0" cy="0"/>
        </a:xfrm>
      </p:grpSpPr>
      <p:sp>
        <p:nvSpPr>
          <p:cNvPr id="52" name="Google Shape;52;p32"/>
          <p:cNvSpPr>
            <a:spLocks noGrp="1"/>
          </p:cNvSpPr>
          <p:nvPr>
            <p:ph type="pic" idx="2"/>
          </p:nvPr>
        </p:nvSpPr>
        <p:spPr>
          <a:xfrm>
            <a:off x="4552271" y="3852333"/>
            <a:ext cx="3467553" cy="3467099"/>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3"/>
          <p:cNvGrpSpPr/>
          <p:nvPr/>
        </p:nvGrpSpPr>
        <p:grpSpPr>
          <a:xfrm>
            <a:off x="0" y="0"/>
            <a:ext cx="24388321" cy="13716000"/>
            <a:chOff x="0" y="0"/>
            <a:chExt cx="12189398" cy="6858000"/>
          </a:xfrm>
        </p:grpSpPr>
        <p:sp>
          <p:nvSpPr>
            <p:cNvPr id="11" name="Google Shape;11;p23"/>
            <p:cNvSpPr/>
            <p:nvPr/>
          </p:nvSpPr>
          <p:spPr>
            <a:xfrm>
              <a:off x="0" y="0"/>
              <a:ext cx="193962"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2" name="Google Shape;12;p23"/>
            <p:cNvSpPr/>
            <p:nvPr/>
          </p:nvSpPr>
          <p:spPr>
            <a:xfrm>
              <a:off x="11995151" y="0"/>
              <a:ext cx="193960"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3" name="Google Shape;13;p23"/>
            <p:cNvSpPr/>
            <p:nvPr/>
          </p:nvSpPr>
          <p:spPr>
            <a:xfrm>
              <a:off x="0" y="6400800"/>
              <a:ext cx="12189396" cy="4572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4" name="Google Shape;14;p23"/>
            <p:cNvSpPr/>
            <p:nvPr/>
          </p:nvSpPr>
          <p:spPr>
            <a:xfrm>
              <a:off x="0" y="0"/>
              <a:ext cx="12189398" cy="192024"/>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grpSp>
      <p:sp>
        <p:nvSpPr>
          <p:cNvPr id="15" name="Google Shape;15;p2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marR="0" lvl="0" algn="l" rtl="0">
              <a:lnSpc>
                <a:spcPct val="80000"/>
              </a:lnSpc>
              <a:spcBef>
                <a:spcPts val="0"/>
              </a:spcBef>
              <a:spcAft>
                <a:spcPts val="0"/>
              </a:spcAft>
              <a:buSzPts val="1400"/>
              <a:buNone/>
              <a:defRPr sz="6000" b="0" i="0" u="none" strike="noStrike" cap="none">
                <a:solidFill>
                  <a:srgbClr val="293742"/>
                </a:solidFill>
                <a:latin typeface="Calibri"/>
                <a:ea typeface="Calibri"/>
                <a:cs typeface="Calibri"/>
                <a:sym typeface="Calibri"/>
              </a:defRPr>
            </a:lvl1pPr>
            <a:lvl2pPr marR="0" lvl="1"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2pPr>
            <a:lvl3pPr marR="0" lvl="2"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3pPr>
            <a:lvl4pPr marR="0" lvl="3"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4pPr>
            <a:lvl5pPr marR="0" lvl="4"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5pPr>
            <a:lvl6pPr marR="0" lvl="5"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6pPr>
            <a:lvl7pPr marR="0" lvl="6"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7pPr>
            <a:lvl8pPr marR="0" lvl="7"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8pPr>
            <a:lvl9pPr marR="0" lvl="8"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9pPr>
          </a:lstStyle>
          <a:p>
            <a:endParaRPr/>
          </a:p>
        </p:txBody>
      </p:sp>
      <p:sp>
        <p:nvSpPr>
          <p:cNvPr id="16" name="Google Shape;16;p23"/>
          <p:cNvSpPr txBox="1">
            <a:spLocks noGrp="1"/>
          </p:cNvSpPr>
          <p:nvPr>
            <p:ph type="body" idx="1"/>
          </p:nvPr>
        </p:nvSpPr>
        <p:spPr>
          <a:xfrm>
            <a:off x="1064042" y="2329315"/>
            <a:ext cx="22259094" cy="9403774"/>
          </a:xfrm>
          <a:prstGeom prst="rect">
            <a:avLst/>
          </a:prstGeom>
          <a:noFill/>
          <a:ln>
            <a:noFill/>
          </a:ln>
        </p:spPr>
        <p:txBody>
          <a:bodyPr spcFirstLastPara="1" wrap="square" lIns="0" tIns="0" rIns="0" bIns="0" anchor="t" anchorCtr="0">
            <a:noAutofit/>
          </a:bodyPr>
          <a:lstStyle>
            <a:lvl1pPr marL="457200" marR="0" lvl="0" indent="-558800" algn="l" rtl="0">
              <a:lnSpc>
                <a:spcPct val="90000"/>
              </a:lnSpc>
              <a:spcBef>
                <a:spcPts val="2400"/>
              </a:spcBef>
              <a:spcAft>
                <a:spcPts val="0"/>
              </a:spcAft>
              <a:buClr>
                <a:srgbClr val="9A9B9D"/>
              </a:buClr>
              <a:buSzPts val="5200"/>
              <a:buFont typeface="Arial"/>
              <a:buChar char="•"/>
              <a:defRPr sz="5200" b="0" i="0" u="none" strike="noStrike" cap="none">
                <a:solidFill>
                  <a:srgbClr val="293742"/>
                </a:solidFill>
                <a:latin typeface="Calibri"/>
                <a:ea typeface="Calibri"/>
                <a:cs typeface="Calibri"/>
                <a:sym typeface="Calibri"/>
              </a:defRPr>
            </a:lvl1pPr>
            <a:lvl2pPr marL="914400" marR="0" lvl="1" indent="-508000" algn="l" rtl="0">
              <a:lnSpc>
                <a:spcPct val="90000"/>
              </a:lnSpc>
              <a:spcBef>
                <a:spcPts val="1600"/>
              </a:spcBef>
              <a:spcAft>
                <a:spcPts val="0"/>
              </a:spcAft>
              <a:buClr>
                <a:srgbClr val="9A9B9D"/>
              </a:buClr>
              <a:buSzPts val="4400"/>
              <a:buFont typeface="Arial"/>
              <a:buChar char="–"/>
              <a:defRPr sz="4400" b="0" i="0" u="none" strike="noStrike" cap="none">
                <a:solidFill>
                  <a:srgbClr val="293742"/>
                </a:solidFill>
                <a:latin typeface="Calibri"/>
                <a:ea typeface="Calibri"/>
                <a:cs typeface="Calibri"/>
                <a:sym typeface="Calibri"/>
              </a:defRPr>
            </a:lvl2pPr>
            <a:lvl3pPr marL="1371600" marR="0" lvl="2" indent="-457200" algn="l" rtl="0">
              <a:lnSpc>
                <a:spcPct val="90000"/>
              </a:lnSpc>
              <a:spcBef>
                <a:spcPts val="1200"/>
              </a:spcBef>
              <a:spcAft>
                <a:spcPts val="0"/>
              </a:spcAft>
              <a:buClr>
                <a:srgbClr val="9A9B9D"/>
              </a:buClr>
              <a:buSzPts val="3600"/>
              <a:buFont typeface="Arial"/>
              <a:buChar char="•"/>
              <a:defRPr sz="3600" b="0" i="0" u="none" strike="noStrike" cap="none">
                <a:solidFill>
                  <a:srgbClr val="293742"/>
                </a:solidFill>
                <a:latin typeface="Calibri"/>
                <a:ea typeface="Calibri"/>
                <a:cs typeface="Calibri"/>
                <a:sym typeface="Calibri"/>
              </a:defRPr>
            </a:lvl3pPr>
            <a:lvl4pPr marL="1828800" marR="0" lvl="3" indent="-431800" algn="l" rtl="0">
              <a:lnSpc>
                <a:spcPct val="90000"/>
              </a:lnSpc>
              <a:spcBef>
                <a:spcPts val="1200"/>
              </a:spcBef>
              <a:spcAft>
                <a:spcPts val="0"/>
              </a:spcAft>
              <a:buClr>
                <a:srgbClr val="9A9B9D"/>
              </a:buClr>
              <a:buSzPts val="3200"/>
              <a:buFont typeface="Arial"/>
              <a:buChar char="–"/>
              <a:defRPr sz="3200" b="0" i="0" u="none" strike="noStrike" cap="none">
                <a:solidFill>
                  <a:srgbClr val="293742"/>
                </a:solidFill>
                <a:latin typeface="Calibri"/>
                <a:ea typeface="Calibri"/>
                <a:cs typeface="Calibri"/>
                <a:sym typeface="Calibri"/>
              </a:defRPr>
            </a:lvl4pPr>
            <a:lvl5pPr marL="2286000" marR="0" lvl="4" indent="-406400" algn="l" rtl="0">
              <a:lnSpc>
                <a:spcPct val="90000"/>
              </a:lnSpc>
              <a:spcBef>
                <a:spcPts val="1200"/>
              </a:spcBef>
              <a:spcAft>
                <a:spcPts val="0"/>
              </a:spcAft>
              <a:buClr>
                <a:srgbClr val="9A9B9D"/>
              </a:buClr>
              <a:buSzPts val="2800"/>
              <a:buFont typeface="Arial"/>
              <a:buChar char="•"/>
              <a:defRPr sz="2800" b="0" i="0" u="none" strike="noStrike" cap="none">
                <a:solidFill>
                  <a:srgbClr val="293742"/>
                </a:solidFill>
                <a:latin typeface="Calibri"/>
                <a:ea typeface="Calibri"/>
                <a:cs typeface="Calibri"/>
                <a:sym typeface="Calibri"/>
              </a:defRPr>
            </a:lvl5pPr>
            <a:lvl6pPr marL="2743200" marR="0" lvl="5"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6pPr>
            <a:lvl7pPr marL="3200400" marR="0" lvl="6"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7pPr>
            <a:lvl8pPr marL="3657600" marR="0" lvl="7"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8pPr>
            <a:lvl9pPr marL="4114800" marR="0" lvl="8"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9pPr>
          </a:lstStyle>
          <a:p>
            <a:endParaRPr/>
          </a:p>
        </p:txBody>
      </p:sp>
      <p:sp>
        <p:nvSpPr>
          <p:cNvPr id="17" name="Google Shape;17;p2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2400" b="0" i="0" u="none" strike="noStrike" cap="none">
                <a:solidFill>
                  <a:srgbClr val="9E0000"/>
                </a:solidFill>
                <a:latin typeface="Calibri"/>
                <a:ea typeface="Calibri"/>
                <a:cs typeface="Calibri"/>
                <a:sym typeface="Calibri"/>
              </a:defRPr>
            </a:lvl1pPr>
            <a:lvl2pPr marL="0" marR="0" lvl="1" indent="0" algn="r" rtl="0">
              <a:spcBef>
                <a:spcPts val="0"/>
              </a:spcBef>
              <a:buNone/>
              <a:defRPr sz="2400" b="0" i="0" u="none" strike="noStrike" cap="none">
                <a:solidFill>
                  <a:srgbClr val="9E0000"/>
                </a:solidFill>
                <a:latin typeface="Calibri"/>
                <a:ea typeface="Calibri"/>
                <a:cs typeface="Calibri"/>
                <a:sym typeface="Calibri"/>
              </a:defRPr>
            </a:lvl2pPr>
            <a:lvl3pPr marL="0" marR="0" lvl="2" indent="0" algn="r" rtl="0">
              <a:spcBef>
                <a:spcPts val="0"/>
              </a:spcBef>
              <a:buNone/>
              <a:defRPr sz="2400" b="0" i="0" u="none" strike="noStrike" cap="none">
                <a:solidFill>
                  <a:srgbClr val="9E0000"/>
                </a:solidFill>
                <a:latin typeface="Calibri"/>
                <a:ea typeface="Calibri"/>
                <a:cs typeface="Calibri"/>
                <a:sym typeface="Calibri"/>
              </a:defRPr>
            </a:lvl3pPr>
            <a:lvl4pPr marL="0" marR="0" lvl="3" indent="0" algn="r" rtl="0">
              <a:spcBef>
                <a:spcPts val="0"/>
              </a:spcBef>
              <a:buNone/>
              <a:defRPr sz="2400" b="0" i="0" u="none" strike="noStrike" cap="none">
                <a:solidFill>
                  <a:srgbClr val="9E0000"/>
                </a:solidFill>
                <a:latin typeface="Calibri"/>
                <a:ea typeface="Calibri"/>
                <a:cs typeface="Calibri"/>
                <a:sym typeface="Calibri"/>
              </a:defRPr>
            </a:lvl4pPr>
            <a:lvl5pPr marL="0" marR="0" lvl="4" indent="0" algn="r" rtl="0">
              <a:spcBef>
                <a:spcPts val="0"/>
              </a:spcBef>
              <a:buNone/>
              <a:defRPr sz="2400" b="0" i="0" u="none" strike="noStrike" cap="none">
                <a:solidFill>
                  <a:srgbClr val="9E0000"/>
                </a:solidFill>
                <a:latin typeface="Calibri"/>
                <a:ea typeface="Calibri"/>
                <a:cs typeface="Calibri"/>
                <a:sym typeface="Calibri"/>
              </a:defRPr>
            </a:lvl5pPr>
            <a:lvl6pPr marL="0" marR="0" lvl="5" indent="0" algn="r" rtl="0">
              <a:spcBef>
                <a:spcPts val="0"/>
              </a:spcBef>
              <a:buNone/>
              <a:defRPr sz="2400" b="0" i="0" u="none" strike="noStrike" cap="none">
                <a:solidFill>
                  <a:srgbClr val="9E0000"/>
                </a:solidFill>
                <a:latin typeface="Calibri"/>
                <a:ea typeface="Calibri"/>
                <a:cs typeface="Calibri"/>
                <a:sym typeface="Calibri"/>
              </a:defRPr>
            </a:lvl6pPr>
            <a:lvl7pPr marL="0" marR="0" lvl="6" indent="0" algn="r" rtl="0">
              <a:spcBef>
                <a:spcPts val="0"/>
              </a:spcBef>
              <a:buNone/>
              <a:defRPr sz="2400" b="0" i="0" u="none" strike="noStrike" cap="none">
                <a:solidFill>
                  <a:srgbClr val="9E0000"/>
                </a:solidFill>
                <a:latin typeface="Calibri"/>
                <a:ea typeface="Calibri"/>
                <a:cs typeface="Calibri"/>
                <a:sym typeface="Calibri"/>
              </a:defRPr>
            </a:lvl7pPr>
            <a:lvl8pPr marL="0" marR="0" lvl="7" indent="0" algn="r" rtl="0">
              <a:spcBef>
                <a:spcPts val="0"/>
              </a:spcBef>
              <a:buNone/>
              <a:defRPr sz="2400" b="0" i="0" u="none" strike="noStrike" cap="none">
                <a:solidFill>
                  <a:srgbClr val="9E0000"/>
                </a:solidFill>
                <a:latin typeface="Calibri"/>
                <a:ea typeface="Calibri"/>
                <a:cs typeface="Calibri"/>
                <a:sym typeface="Calibri"/>
              </a:defRPr>
            </a:lvl8pPr>
            <a:lvl9pPr marL="0" marR="0" lvl="8" indent="0" algn="r" rtl="0">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8" name="Google Shape;18;p23"/>
          <p:cNvPicPr preferRelativeResize="0"/>
          <p:nvPr/>
        </p:nvPicPr>
        <p:blipFill rotWithShape="1">
          <a:blip r:embed="rId11">
            <a:alphaModFix/>
          </a:blip>
          <a:srcRect/>
          <a:stretch/>
        </p:blipFill>
        <p:spPr>
          <a:xfrm>
            <a:off x="21857075" y="672190"/>
            <a:ext cx="1803276" cy="84193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359" name="Google Shape;359;p1"/>
          <p:cNvSpPr/>
          <p:nvPr/>
        </p:nvSpPr>
        <p:spPr>
          <a:xfrm>
            <a:off x="19701321" y="512958"/>
            <a:ext cx="4059044" cy="1828800"/>
          </a:xfrm>
          <a:prstGeom prst="rect">
            <a:avLst/>
          </a:prstGeom>
          <a:solidFill>
            <a:schemeClr val="lt1"/>
          </a:solidFill>
          <a:ln w="15875" cap="flat" cmpd="sng">
            <a:solidFill>
              <a:schemeClr val="lt1"/>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360" name="Google Shape;360;p1"/>
          <p:cNvSpPr/>
          <p:nvPr/>
        </p:nvSpPr>
        <p:spPr>
          <a:xfrm>
            <a:off x="385748" y="321771"/>
            <a:ext cx="23634046" cy="12479830"/>
          </a:xfrm>
          <a:prstGeom prst="rect">
            <a:avLst/>
          </a:prstGeom>
          <a:gradFill>
            <a:gsLst>
              <a:gs pos="0">
                <a:srgbClr val="254969"/>
              </a:gs>
              <a:gs pos="50000">
                <a:srgbClr val="366A99"/>
              </a:gs>
              <a:gs pos="100000">
                <a:srgbClr val="427FB7"/>
              </a:gs>
            </a:gsLst>
            <a:path path="circle">
              <a:fillToRect l="100000" t="100000"/>
            </a:path>
            <a:tileRect r="-100000" b="-100000"/>
          </a:gradFill>
          <a:ln>
            <a:noFill/>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grpSp>
        <p:nvGrpSpPr>
          <p:cNvPr id="361" name="Google Shape;361;p1"/>
          <p:cNvGrpSpPr/>
          <p:nvPr/>
        </p:nvGrpSpPr>
        <p:grpSpPr>
          <a:xfrm>
            <a:off x="18057636" y="5925373"/>
            <a:ext cx="5962162" cy="6417734"/>
            <a:chOff x="9206969" y="2963333"/>
            <a:chExt cx="2981858" cy="3208867"/>
          </a:xfrm>
        </p:grpSpPr>
        <p:cxnSp>
          <p:nvCxnSpPr>
            <p:cNvPr id="362" name="Google Shape;362;p1"/>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3" name="Google Shape;363;p1"/>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4" name="Google Shape;364;p1"/>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5" name="Google Shape;365;p1"/>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6" name="Google Shape;366;p1"/>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367" name="Google Shape;367;p1"/>
          <p:cNvGrpSpPr/>
          <p:nvPr/>
        </p:nvGrpSpPr>
        <p:grpSpPr>
          <a:xfrm rot="10800000">
            <a:off x="392688" y="676341"/>
            <a:ext cx="5962162" cy="6417734"/>
            <a:chOff x="9206969" y="2963333"/>
            <a:chExt cx="2981858" cy="3208867"/>
          </a:xfrm>
        </p:grpSpPr>
        <p:cxnSp>
          <p:nvCxnSpPr>
            <p:cNvPr id="368" name="Google Shape;368;p1"/>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9" name="Google Shape;369;p1"/>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0" name="Google Shape;370;p1"/>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1" name="Google Shape;371;p1"/>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2" name="Google Shape;372;p1"/>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373" name="Google Shape;373;p1"/>
          <p:cNvGrpSpPr/>
          <p:nvPr/>
        </p:nvGrpSpPr>
        <p:grpSpPr>
          <a:xfrm>
            <a:off x="3231806" y="4537845"/>
            <a:ext cx="18248650" cy="3872546"/>
            <a:chOff x="1572521" y="2258088"/>
            <a:chExt cx="9054743" cy="1936273"/>
          </a:xfrm>
        </p:grpSpPr>
        <p:sp>
          <p:nvSpPr>
            <p:cNvPr id="374" name="Google Shape;374;p1"/>
            <p:cNvSpPr/>
            <p:nvPr/>
          </p:nvSpPr>
          <p:spPr>
            <a:xfrm>
              <a:off x="6103349" y="2258088"/>
              <a:ext cx="4523915" cy="1936273"/>
            </a:xfrm>
            <a:prstGeom prst="rect">
              <a:avLst/>
            </a:prstGeom>
            <a:solidFill>
              <a:srgbClr val="00172E"/>
            </a:solidFill>
            <a:ln w="19050" cap="flat" cmpd="sng">
              <a:solidFill>
                <a:srgbClr val="00172E"/>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200" b="0" i="0" u="none" strike="noStrike" cap="none">
                <a:solidFill>
                  <a:srgbClr val="FFFFFF"/>
                </a:solidFill>
                <a:latin typeface="Calibri"/>
                <a:ea typeface="Calibri"/>
                <a:cs typeface="Calibri"/>
                <a:sym typeface="Calibri"/>
              </a:endParaRPr>
            </a:p>
          </p:txBody>
        </p:sp>
        <p:grpSp>
          <p:nvGrpSpPr>
            <p:cNvPr id="375" name="Google Shape;375;p1"/>
            <p:cNvGrpSpPr/>
            <p:nvPr/>
          </p:nvGrpSpPr>
          <p:grpSpPr>
            <a:xfrm>
              <a:off x="1572521" y="2258088"/>
              <a:ext cx="7783851" cy="1936273"/>
              <a:chOff x="1449860" y="2258088"/>
              <a:chExt cx="7783851" cy="1936273"/>
            </a:xfrm>
          </p:grpSpPr>
          <p:sp>
            <p:nvSpPr>
              <p:cNvPr id="376" name="Google Shape;376;p1"/>
              <p:cNvSpPr/>
              <p:nvPr/>
            </p:nvSpPr>
            <p:spPr>
              <a:xfrm>
                <a:off x="1449860" y="2258088"/>
                <a:ext cx="4523915" cy="1936273"/>
              </a:xfrm>
              <a:prstGeom prst="rect">
                <a:avLst/>
              </a:prstGeom>
              <a:solidFill>
                <a:srgbClr val="ECECEC"/>
              </a:solidFill>
              <a:ln w="19050" cap="flat" cmpd="sng">
                <a:solidFill>
                  <a:srgbClr val="ECECEC"/>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200" b="0" i="0" u="none" strike="noStrike" cap="none">
                  <a:solidFill>
                    <a:srgbClr val="FFFFFF"/>
                  </a:solidFill>
                  <a:latin typeface="Calibri"/>
                  <a:ea typeface="Calibri"/>
                  <a:cs typeface="Calibri"/>
                  <a:sym typeface="Calibri"/>
                </a:endParaRPr>
              </a:p>
            </p:txBody>
          </p:sp>
          <p:pic>
            <p:nvPicPr>
              <p:cNvPr id="377" name="Google Shape;377;p1"/>
              <p:cNvPicPr preferRelativeResize="0"/>
              <p:nvPr/>
            </p:nvPicPr>
            <p:blipFill rotWithShape="1">
              <a:blip r:embed="rId3">
                <a:alphaModFix/>
              </a:blip>
              <a:srcRect/>
              <a:stretch/>
            </p:blipFill>
            <p:spPr>
              <a:xfrm>
                <a:off x="2269868" y="2647747"/>
                <a:ext cx="2639288" cy="1185857"/>
              </a:xfrm>
              <a:prstGeom prst="rect">
                <a:avLst/>
              </a:prstGeom>
              <a:noFill/>
              <a:ln>
                <a:noFill/>
              </a:ln>
            </p:spPr>
          </p:pic>
          <p:sp>
            <p:nvSpPr>
              <p:cNvPr id="378" name="Google Shape;378;p1"/>
              <p:cNvSpPr txBox="1"/>
              <p:nvPr/>
            </p:nvSpPr>
            <p:spPr>
              <a:xfrm>
                <a:off x="6122521" y="2497715"/>
                <a:ext cx="3111190" cy="74296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vi-VN" sz="6600" b="1" i="0" u="none" strike="noStrike" cap="none">
                    <a:solidFill>
                      <a:srgbClr val="FFFF00"/>
                    </a:solidFill>
                    <a:latin typeface="Arial"/>
                    <a:ea typeface="Arial"/>
                    <a:cs typeface="Arial"/>
                    <a:sym typeface="Arial"/>
                  </a:rPr>
                  <a:t>Dimensional Modeling Techniques</a:t>
                </a:r>
                <a:endParaRPr sz="6600"/>
              </a:p>
            </p:txBody>
          </p:sp>
        </p:grpSp>
      </p:grpSp>
      <p:pic>
        <p:nvPicPr>
          <p:cNvPr id="1032" name="Picture 8" descr="SQL DataWarehouse | Microsoft Azure Color">
            <a:extLst>
              <a:ext uri="{FF2B5EF4-FFF2-40B4-BE49-F238E27FC236}">
                <a16:creationId xmlns:a16="http://schemas.microsoft.com/office/drawing/2014/main" id="{38687852-972B-0345-E4A2-4849715A9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5014" y="4700818"/>
            <a:ext cx="3524569" cy="352456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78;p1">
            <a:extLst>
              <a:ext uri="{FF2B5EF4-FFF2-40B4-BE49-F238E27FC236}">
                <a16:creationId xmlns:a16="http://schemas.microsoft.com/office/drawing/2014/main" id="{44AC1F81-6464-E879-7855-7C6A628439FF}"/>
              </a:ext>
            </a:extLst>
          </p:cNvPr>
          <p:cNvSpPr txBox="1"/>
          <p:nvPr/>
        </p:nvSpPr>
        <p:spPr>
          <a:xfrm>
            <a:off x="6993885" y="9346007"/>
            <a:ext cx="11301259" cy="148592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vi-VN" sz="6000" b="1" i="0" u="none" strike="noStrike" cap="none">
                <a:solidFill>
                  <a:srgbClr val="FFFF00"/>
                </a:solidFill>
                <a:latin typeface="Arial"/>
                <a:ea typeface="Arial"/>
                <a:cs typeface="Arial"/>
                <a:sym typeface="Arial"/>
              </a:rPr>
              <a:t>Người trình bày: Vũ Hữu Sỹ</a:t>
            </a:r>
            <a:endParaRPr sz="600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Khái niệm nền tảng</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4: Xác định các bảng Fact</a:t>
            </a:r>
          </a:p>
          <a:p>
            <a:pPr lvl="1" indent="-457200">
              <a:lnSpc>
                <a:spcPct val="150000"/>
              </a:lnSpc>
              <a:spcBef>
                <a:spcPts val="0"/>
              </a:spcBef>
            </a:pPr>
            <a:r>
              <a:rPr lang="vi-VN"/>
              <a:t>Các facts thường là các giá trị liên tục – khác so với bảng dim là các giá trị rời rạc</a:t>
            </a:r>
          </a:p>
          <a:p>
            <a:pPr lvl="1" indent="-457200">
              <a:lnSpc>
                <a:spcPct val="150000"/>
              </a:lnSpc>
              <a:spcBef>
                <a:spcPts val="0"/>
              </a:spcBef>
            </a:pPr>
            <a:r>
              <a:rPr lang="vi-VN"/>
              <a:t>Các facts gồm: Additive, </a:t>
            </a:r>
            <a:r>
              <a:rPr lang="en-US"/>
              <a:t>Semi-</a:t>
            </a:r>
            <a:r>
              <a:rPr lang="vi-VN"/>
              <a:t>additive, Non-additive</a:t>
            </a:r>
          </a:p>
          <a:p>
            <a:pPr lvl="1" indent="-457200">
              <a:lnSpc>
                <a:spcPct val="150000"/>
              </a:lnSpc>
              <a:spcBef>
                <a:spcPts val="0"/>
              </a:spcBef>
            </a:pPr>
            <a:r>
              <a:rPr lang="vi-VN"/>
              <a:t>Về lý thuyết, có thể có fact là text nhưng hiếm khi xuất hiện</a:t>
            </a:r>
          </a:p>
          <a:p>
            <a:pPr lvl="1" indent="-457200">
              <a:lnSpc>
                <a:spcPct val="150000"/>
              </a:lnSpc>
              <a:spcBef>
                <a:spcPts val="0"/>
              </a:spcBef>
            </a:pPr>
            <a:r>
              <a:rPr lang="vi-VN"/>
              <a:t>Grain của bảng fact gồm 3 loại: transaction, periodic snapshot, accumulating snapshot (transaction là phổ biến nhất)</a:t>
            </a:r>
          </a:p>
          <a:p>
            <a:pPr lvl="1" indent="-457200">
              <a:lnSpc>
                <a:spcPct val="150000"/>
              </a:lnSpc>
              <a:spcBef>
                <a:spcPts val="0"/>
              </a:spcBef>
            </a:pPr>
            <a:r>
              <a:rPr lang="vi-VN"/>
              <a:t>Có 2 hoặc nhiều khóa ngoại liên kết với bảng Dim</a:t>
            </a:r>
          </a:p>
          <a:p>
            <a:pPr lvl="1" indent="-457200">
              <a:lnSpc>
                <a:spcPct val="150000"/>
              </a:lnSpc>
              <a:spcBef>
                <a:spcPts val="0"/>
              </a:spcBef>
            </a:pPr>
            <a:r>
              <a:rPr lang="vi-VN"/>
              <a:t>Khóa chính của bảng Fact được tạo thành từ các khóa ngoại, gọi là composite key</a:t>
            </a:r>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894306886"/>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Fact </a:t>
            </a:r>
            <a:r>
              <a:rPr lang="vi-VN"/>
              <a:t>có nhiều đơn vị tiền tệ</a:t>
            </a:r>
          </a:p>
          <a:p>
            <a:pPr lvl="2">
              <a:lnSpc>
                <a:spcPct val="150000"/>
              </a:lnSpc>
              <a:spcBef>
                <a:spcPts val="0"/>
              </a:spcBef>
            </a:pPr>
            <a:r>
              <a:rPr lang="vi-VN"/>
              <a:t>Bảng fact lưu trữ các giao dịch tài chính bằng nhiều loại tiền tệ nên có thêm các cột để:</a:t>
            </a:r>
          </a:p>
          <a:p>
            <a:pPr lvl="3">
              <a:lnSpc>
                <a:spcPct val="150000"/>
              </a:lnSpc>
              <a:spcBef>
                <a:spcPts val="0"/>
              </a:spcBef>
            </a:pPr>
            <a:r>
              <a:rPr lang="vi-VN"/>
              <a:t>1 cột để chứa fact (về tiền tệ) thể hiện đúng đơn vị tiền tệ trong giao dịch</a:t>
            </a:r>
          </a:p>
          <a:p>
            <a:pPr lvl="3">
              <a:lnSpc>
                <a:spcPct val="150000"/>
              </a:lnSpc>
              <a:spcBef>
                <a:spcPts val="0"/>
              </a:spcBef>
            </a:pPr>
            <a:r>
              <a:rPr lang="vi-VN"/>
              <a:t>Cột còn lại để chứa fact có đơn vị tiền tệ tiêu chuẩn sử dụng xuyên suốt bảng fact</a:t>
            </a:r>
          </a:p>
          <a:p>
            <a:pPr lvl="2">
              <a:lnSpc>
                <a:spcPct val="150000"/>
              </a:lnSpc>
              <a:spcBef>
                <a:spcPts val="0"/>
              </a:spcBef>
            </a:pPr>
            <a:r>
              <a:rPr lang="vi-VN"/>
              <a:t>Giá trị tiền tệ theo đơn vị tiêu chuẩn sẽ được tạo và tính toán trong quá trình ETL với những quy định đã được business đưa ra</a:t>
            </a:r>
          </a:p>
          <a:p>
            <a:pPr lvl="2">
              <a:lnSpc>
                <a:spcPct val="150000"/>
              </a:lnSpc>
              <a:spcBef>
                <a:spcPts val="0"/>
              </a:spcBef>
            </a:pPr>
            <a:r>
              <a:rPr lang="vi-VN"/>
              <a:t>Bảng fact này cũng nên liên kết với một bảng dim currency để xác định đơn vị tiền tệ đúng của giao dịch đó</a:t>
            </a:r>
          </a:p>
          <a:p>
            <a:pPr lvl="2">
              <a:lnSpc>
                <a:spcPct val="150000"/>
              </a:lnSpc>
              <a:spcBef>
                <a:spcPts val="0"/>
              </a:spcBef>
            </a:pP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100</a:t>
            </a:fld>
            <a:endParaRPr/>
          </a:p>
        </p:txBody>
      </p:sp>
      <p:pic>
        <p:nvPicPr>
          <p:cNvPr id="3" name="Picture 2">
            <a:extLst>
              <a:ext uri="{FF2B5EF4-FFF2-40B4-BE49-F238E27FC236}">
                <a16:creationId xmlns:a16="http://schemas.microsoft.com/office/drawing/2014/main" id="{F307CAE8-4412-EB3C-BD80-490B59F27523}"/>
              </a:ext>
            </a:extLst>
          </p:cNvPr>
          <p:cNvPicPr>
            <a:picLocks noChangeAspect="1"/>
          </p:cNvPicPr>
          <p:nvPr/>
        </p:nvPicPr>
        <p:blipFill>
          <a:blip r:embed="rId3"/>
          <a:stretch>
            <a:fillRect/>
          </a:stretch>
        </p:blipFill>
        <p:spPr>
          <a:xfrm>
            <a:off x="11006057" y="7938655"/>
            <a:ext cx="8787092" cy="4788358"/>
          </a:xfrm>
          <a:prstGeom prst="rect">
            <a:avLst/>
          </a:prstGeom>
        </p:spPr>
      </p:pic>
    </p:spTree>
    <p:extLst>
      <p:ext uri="{BB962C8B-B14F-4D97-AF65-F5344CB8AC3E}">
        <p14:creationId xmlns:p14="http://schemas.microsoft.com/office/powerpoint/2010/main" val="2568526221"/>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p>
          <a:p>
            <a:pPr lvl="2">
              <a:lnSpc>
                <a:spcPct val="150000"/>
              </a:lnSpc>
              <a:spcBef>
                <a:spcPts val="0"/>
              </a:spcBef>
            </a:pPr>
            <a:r>
              <a:rPr lang="vi-VN"/>
              <a:t>Bảng fact lưu trữ các giao dịch tài chính bằng nhiều loại tiền tệ nên có thêm các cột để:</a:t>
            </a:r>
          </a:p>
          <a:p>
            <a:pPr lvl="3">
              <a:lnSpc>
                <a:spcPct val="150000"/>
              </a:lnSpc>
              <a:spcBef>
                <a:spcPts val="0"/>
              </a:spcBef>
            </a:pPr>
            <a:r>
              <a:rPr lang="vi-VN"/>
              <a:t>1 cột để chứa fact (về tiền tệ) thể hiện đúng đơn vị tiền tệ trong giao dịch</a:t>
            </a:r>
          </a:p>
          <a:p>
            <a:pPr lvl="3">
              <a:lnSpc>
                <a:spcPct val="150000"/>
              </a:lnSpc>
              <a:spcBef>
                <a:spcPts val="0"/>
              </a:spcBef>
            </a:pPr>
            <a:r>
              <a:rPr lang="vi-VN"/>
              <a:t>Cột còn lại để chứa fact có đơn vị tiền tệ tiêu chuẩn sử dụng xuyên suốt bảng fact</a:t>
            </a:r>
          </a:p>
          <a:p>
            <a:pPr lvl="2">
              <a:lnSpc>
                <a:spcPct val="150000"/>
              </a:lnSpc>
              <a:spcBef>
                <a:spcPts val="0"/>
              </a:spcBef>
            </a:pPr>
            <a:r>
              <a:rPr lang="vi-VN"/>
              <a:t>Giá trị tiền tệ theo đơn vị tiêu chuẩn sẽ được tạo và tính toán trong quá trình ETL với những quy định đã được business đưa ra</a:t>
            </a:r>
          </a:p>
          <a:p>
            <a:pPr lvl="2">
              <a:lnSpc>
                <a:spcPct val="150000"/>
              </a:lnSpc>
              <a:spcBef>
                <a:spcPts val="0"/>
              </a:spcBef>
            </a:pPr>
            <a:r>
              <a:rPr lang="vi-VN"/>
              <a:t>Bảng fact này cũng nên liên kết với một bảng dim currency để xác định đơn vị tiền tệ đúng của giao dịch đó</a:t>
            </a:r>
          </a:p>
          <a:p>
            <a:pPr lvl="2">
              <a:lnSpc>
                <a:spcPct val="150000"/>
              </a:lnSpc>
              <a:spcBef>
                <a:spcPts val="0"/>
              </a:spcBef>
            </a:pPr>
            <a:r>
              <a:rPr lang="vi-VN"/>
              <a:t>Số liệu ở đơn vị tiền tệ tiêu chuẩn sẽ là fully additive, còn số liệu đơn vị tiền tệ local sẽ chỉ additive theo đơn vị tiền tệ đã chỉ định</a:t>
            </a:r>
          </a:p>
          <a:p>
            <a:pPr lvl="2">
              <a:lnSpc>
                <a:spcPct val="150000"/>
              </a:lnSpc>
              <a:spcBef>
                <a:spcPts val="0"/>
              </a:spcBef>
            </a:pPr>
            <a:r>
              <a:rPr lang="vi-VN"/>
              <a:t>Bảng fact cũng sẽ liên kết với một bảng dim chứa thông tin về đơn vị tiền tệ đang sử dụng (local) để xác định currency đang được sử dụng ở hàng đó</a:t>
            </a:r>
          </a:p>
          <a:p>
            <a:pPr lvl="2">
              <a:lnSpc>
                <a:spcPct val="150000"/>
              </a:lnSpc>
              <a:spcBef>
                <a:spcPts val="0"/>
              </a:spcBef>
            </a:pPr>
            <a:r>
              <a:rPr lang="vi-VN"/>
              <a:t>Kể cả đã biết địa chỉ nơi xảy ra transaction thì vẫn cần bảng dim currency bởi không thể đảm bảo rằng currency nào đang được sử dụng (vd: ở Việt Nam nhưng sử dụng usd để giao dịch)</a:t>
            </a:r>
          </a:p>
          <a:p>
            <a:pPr lvl="2">
              <a:lnSpc>
                <a:spcPct val="150000"/>
              </a:lnSpc>
              <a:spcBef>
                <a:spcPts val="0"/>
              </a:spcBef>
            </a:pP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101</a:t>
            </a:fld>
            <a:endParaRPr/>
          </a:p>
        </p:txBody>
      </p:sp>
    </p:spTree>
    <p:extLst>
      <p:ext uri="{BB962C8B-B14F-4D97-AF65-F5344CB8AC3E}">
        <p14:creationId xmlns:p14="http://schemas.microsoft.com/office/powerpoint/2010/main" val="3980569784"/>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102</a:t>
            </a:fld>
            <a:endParaRPr/>
          </a:p>
        </p:txBody>
      </p:sp>
      <p:pic>
        <p:nvPicPr>
          <p:cNvPr id="3" name="Picture 2">
            <a:extLst>
              <a:ext uri="{FF2B5EF4-FFF2-40B4-BE49-F238E27FC236}">
                <a16:creationId xmlns:a16="http://schemas.microsoft.com/office/drawing/2014/main" id="{F307CAE8-4412-EB3C-BD80-490B59F27523}"/>
              </a:ext>
            </a:extLst>
          </p:cNvPr>
          <p:cNvPicPr>
            <a:picLocks noChangeAspect="1"/>
          </p:cNvPicPr>
          <p:nvPr/>
        </p:nvPicPr>
        <p:blipFill>
          <a:blip r:embed="rId3"/>
          <a:stretch>
            <a:fillRect/>
          </a:stretch>
        </p:blipFill>
        <p:spPr>
          <a:xfrm>
            <a:off x="3883152" y="3549669"/>
            <a:ext cx="16938142" cy="9353530"/>
          </a:xfrm>
          <a:prstGeom prst="rect">
            <a:avLst/>
          </a:prstGeom>
        </p:spPr>
      </p:pic>
      <p:sp>
        <p:nvSpPr>
          <p:cNvPr id="2" name="Rectangle 1">
            <a:extLst>
              <a:ext uri="{FF2B5EF4-FFF2-40B4-BE49-F238E27FC236}">
                <a16:creationId xmlns:a16="http://schemas.microsoft.com/office/drawing/2014/main" id="{A234BD06-6400-AEB6-AB42-DEDEB7252771}"/>
              </a:ext>
            </a:extLst>
          </p:cNvPr>
          <p:cNvSpPr/>
          <p:nvPr/>
        </p:nvSpPr>
        <p:spPr>
          <a:xfrm>
            <a:off x="11804074" y="9694715"/>
            <a:ext cx="7959436" cy="29614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9135762"/>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103</a:t>
            </a:fld>
            <a:endParaRPr/>
          </a:p>
        </p:txBody>
      </p:sp>
    </p:spTree>
    <p:extLst>
      <p:ext uri="{BB962C8B-B14F-4D97-AF65-F5344CB8AC3E}">
        <p14:creationId xmlns:p14="http://schemas.microsoft.com/office/powerpoint/2010/main" val="320546085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Khái niệm nền tảng</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So sánh Star Schema và OLAP Cube</a:t>
            </a:r>
          </a:p>
          <a:p>
            <a:pPr lvl="1" indent="-457200">
              <a:lnSpc>
                <a:spcPct val="150000"/>
              </a:lnSpc>
              <a:spcBef>
                <a:spcPts val="0"/>
              </a:spcBef>
            </a:pPr>
            <a:r>
              <a:rPr lang="vi-VN"/>
              <a:t>Star schema là cấu trúc chiều được triển khai trong một RDBMS, có đặc trưng là chứa các bảng Fact liên kết với các bảng Dim thông qua mối quan hệ PK/FK</a:t>
            </a:r>
          </a:p>
          <a:p>
            <a:pPr lvl="1" indent="-457200">
              <a:lnSpc>
                <a:spcPct val="150000"/>
              </a:lnSpc>
              <a:spcBef>
                <a:spcPts val="0"/>
              </a:spcBef>
            </a:pPr>
            <a:r>
              <a:rPr lang="vi-VN"/>
              <a:t>OLAP Cube là cấu trúc dữ liệu đa chiều, được xây dựng dựa trên dữ liệu từ các bảng Fact và bảng Dim của Star schema hoặc từ các nguồn dữ liệu khác</a:t>
            </a:r>
          </a:p>
          <a:p>
            <a:pPr lvl="1" indent="-457200">
              <a:lnSpc>
                <a:spcPct val="150000"/>
              </a:lnSpc>
              <a:spcBef>
                <a:spcPts val="0"/>
              </a:spcBef>
            </a:pPr>
            <a:r>
              <a:rPr lang="vi-VN"/>
              <a:t>OLAP cube chứa các số liệu tổng hợp theo nhiều chiều khác nhau, cho phép người dùng phân tích dữ liệu từ nhiều góc độ khác nhau.</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050" name="Picture 2" descr="Xml and More: OAC―Knowing the Dimensional Modelling Basics (1/2)">
            <a:extLst>
              <a:ext uri="{FF2B5EF4-FFF2-40B4-BE49-F238E27FC236}">
                <a16:creationId xmlns:a16="http://schemas.microsoft.com/office/drawing/2014/main" id="{C9CAB71A-2144-E1C9-43AA-5AD10973A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127" y="8318703"/>
            <a:ext cx="11332319" cy="447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27861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Khái niệm nền tảng</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Graceful Extensions to Dimensional Models (Khả năng ở rộng của bảng dim và fact?)</a:t>
            </a:r>
          </a:p>
          <a:p>
            <a:pPr lvl="1" indent="-457200">
              <a:lnSpc>
                <a:spcPct val="150000"/>
              </a:lnSpc>
              <a:spcBef>
                <a:spcPts val="0"/>
              </a:spcBef>
            </a:pPr>
            <a:r>
              <a:rPr lang="vi-VN"/>
              <a:t>Dimensional model có tính linh hoạt khi quan hệ dữ liệu thay đổi</a:t>
            </a:r>
          </a:p>
          <a:p>
            <a:pPr lvl="2">
              <a:lnSpc>
                <a:spcPct val="150000"/>
              </a:lnSpc>
              <a:spcBef>
                <a:spcPts val="0"/>
              </a:spcBef>
            </a:pPr>
            <a:r>
              <a:rPr lang="vi-VN"/>
              <a:t>Các fact phù hợp với grain của fact table hiện tại có thể được thêm vào bằng cách tạo cột mới</a:t>
            </a:r>
          </a:p>
          <a:p>
            <a:pPr lvl="2">
              <a:lnSpc>
                <a:spcPct val="150000"/>
              </a:lnSpc>
              <a:spcBef>
                <a:spcPts val="0"/>
              </a:spcBef>
            </a:pPr>
            <a:r>
              <a:rPr lang="vi-VN"/>
              <a:t>Các dimensions có thể được thêm vào bảng fact hiện tại bằng cách tạo thêm mới các cột FK</a:t>
            </a:r>
          </a:p>
          <a:p>
            <a:pPr lvl="2">
              <a:lnSpc>
                <a:spcPct val="150000"/>
              </a:lnSpc>
              <a:spcBef>
                <a:spcPts val="0"/>
              </a:spcBef>
            </a:pPr>
            <a:r>
              <a:rPr lang="vi-VN"/>
              <a:t>Các thuộc tính có thể được thêm vào bảng dim bằng cách tạo thêm cột mới</a:t>
            </a:r>
          </a:p>
          <a:p>
            <a:pPr lvl="2">
              <a:lnSpc>
                <a:spcPct val="150000"/>
              </a:lnSpc>
              <a:spcBef>
                <a:spcPts val="0"/>
              </a:spcBef>
            </a:pPr>
            <a:r>
              <a:rPr lang="vi-VN"/>
              <a:t>Grain của fact table có thể “more atomic” bằng cách thêm thuộc tính vào các bảng dim</a:t>
            </a:r>
          </a:p>
          <a:p>
            <a:pPr lvl="2">
              <a:lnSpc>
                <a:spcPct val="150000"/>
              </a:lnSpc>
              <a:spcBef>
                <a:spcPts val="0"/>
              </a:spcBef>
            </a:pPr>
            <a:r>
              <a:rPr lang="vi-VN" b="1"/>
              <a:t>Thêm thuộc tính mới vào bảng dim: </a:t>
            </a:r>
            <a:r>
              <a:rPr lang="vi-VN"/>
              <a:t>có thể thêm thuộc tính mới vào bảng dim mà apps vẫn hđ bth. Nếu thuộc tính mới chỉ available sau 1 khoảng thời gian nhất định thì “Not Available” nên được điền vào các dòng cũ</a:t>
            </a:r>
          </a:p>
          <a:p>
            <a:pPr lvl="2">
              <a:lnSpc>
                <a:spcPct val="150000"/>
              </a:lnSpc>
              <a:spcBef>
                <a:spcPts val="0"/>
              </a:spcBef>
            </a:pPr>
            <a:r>
              <a:rPr lang="vi-VN" b="1"/>
              <a:t>Thêm chiều mới: </a:t>
            </a:r>
            <a:r>
              <a:rPr lang="vi-VN"/>
              <a:t>Có thể thêm chiều mới vào bảng fact bằng cách thêm cột FK và điền vào các giá trị hợp lý PK từ bảng dim đó</a:t>
            </a:r>
            <a:endParaRPr lang="vi-VN" b="1"/>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25421014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4839270F-E615-7217-C1EC-192C5FC68CA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CE3AE9D-CD02-FCAD-03EE-04FA8C363EE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Khái niệm nền tảng</a:t>
            </a:r>
            <a:endParaRPr/>
          </a:p>
        </p:txBody>
      </p:sp>
      <p:sp>
        <p:nvSpPr>
          <p:cNvPr id="393" name="Google Shape;393;p3">
            <a:extLst>
              <a:ext uri="{FF2B5EF4-FFF2-40B4-BE49-F238E27FC236}">
                <a16:creationId xmlns:a16="http://schemas.microsoft.com/office/drawing/2014/main" id="{1A2686AC-3EEB-56D6-552D-01152082D95B}"/>
              </a:ext>
            </a:extLst>
          </p:cNvPr>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Graceful Extensions to Dimensional Models (Khả năng ở rộng của bảng dim và fact?)</a:t>
            </a:r>
          </a:p>
          <a:p>
            <a:pPr lvl="1" indent="-457200">
              <a:lnSpc>
                <a:spcPct val="150000"/>
              </a:lnSpc>
              <a:spcBef>
                <a:spcPts val="0"/>
              </a:spcBef>
            </a:pPr>
            <a:r>
              <a:rPr lang="vi-VN" b="1"/>
              <a:t>Thêm giá trị fact mới (new measured facts): </a:t>
            </a:r>
            <a:r>
              <a:rPr lang="vi-VN"/>
              <a:t>Nếu có fact mới thì có thể add vào bảng fact theo các TH sau:</a:t>
            </a:r>
          </a:p>
          <a:p>
            <a:pPr lvl="2">
              <a:lnSpc>
                <a:spcPct val="150000"/>
              </a:lnSpc>
              <a:spcBef>
                <a:spcPts val="0"/>
              </a:spcBef>
            </a:pPr>
            <a:r>
              <a:rPr lang="vi-VN"/>
              <a:t>Nếu fact mới cùng trong 1 sự kiện và same grain với bảng fact thì thêm cột mới vào bảng fact và điền giá trị vào fact mới đó. Các dòng cũ trong bảng fact ko có giá trị fact mới đó sẽ điền null </a:t>
            </a:r>
          </a:p>
          <a:p>
            <a:pPr lvl="2">
              <a:lnSpc>
                <a:spcPct val="150000"/>
              </a:lnSpc>
              <a:spcBef>
                <a:spcPts val="0"/>
              </a:spcBef>
            </a:pPr>
            <a:r>
              <a:rPr lang="vi-VN"/>
              <a:t>Nếu các fact mới có các grain khác nhau thì cần tạo một bảng fact mới cho nó</a:t>
            </a:r>
          </a:p>
        </p:txBody>
      </p:sp>
      <p:sp>
        <p:nvSpPr>
          <p:cNvPr id="394" name="Google Shape;394;p3">
            <a:extLst>
              <a:ext uri="{FF2B5EF4-FFF2-40B4-BE49-F238E27FC236}">
                <a16:creationId xmlns:a16="http://schemas.microsoft.com/office/drawing/2014/main" id="{015C47B6-D68B-9E35-743E-874EAD691E4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86909211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14</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Khái niệm nền tảng</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28486986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D84CA53D-7FC8-A073-1ADE-914A261CFDF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ADF28F7-3290-5269-0942-7464AFB1BE3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2E5DBC00-496D-483E-D2DA-DC08C174BF2C}"/>
              </a:ext>
            </a:extLst>
          </p:cNvPr>
          <p:cNvSpPr txBox="1">
            <a:spLocks noGrp="1"/>
          </p:cNvSpPr>
          <p:nvPr>
            <p:ph type="body" idx="1"/>
          </p:nvPr>
        </p:nvSpPr>
        <p:spPr>
          <a:xfrm>
            <a:off x="1062718" y="2079057"/>
            <a:ext cx="20280209" cy="10556288"/>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Cấu trúc bảng Fact</a:t>
            </a:r>
          </a:p>
          <a:p>
            <a:pPr lvl="1" indent="-457200">
              <a:lnSpc>
                <a:spcPct val="150000"/>
              </a:lnSpc>
              <a:spcBef>
                <a:spcPts val="0"/>
              </a:spcBef>
            </a:pPr>
            <a:r>
              <a:rPr lang="vi-VN"/>
              <a:t>Bảng Fact chứa nhiều số liệu được tạo ra bởi các hoạt động kinh doanh</a:t>
            </a:r>
          </a:p>
          <a:p>
            <a:pPr marL="457200" lvl="1" indent="0">
              <a:lnSpc>
                <a:spcPct val="150000"/>
              </a:lnSpc>
              <a:spcBef>
                <a:spcPts val="0"/>
              </a:spcBef>
              <a:buNone/>
            </a:pPr>
            <a:r>
              <a:rPr lang="vi-VN"/>
              <a:t>trong thế giới thực</a:t>
            </a:r>
          </a:p>
          <a:p>
            <a:pPr lvl="1" indent="-457200">
              <a:lnSpc>
                <a:spcPct val="150000"/>
              </a:lnSpc>
              <a:spcBef>
                <a:spcPts val="0"/>
              </a:spcBef>
            </a:pPr>
            <a:r>
              <a:rPr lang="vi-VN"/>
              <a:t>Ở cấp grain thấp nhất, 1 hàng trong bảng Fact tương ứng với 1 sự kiện </a:t>
            </a:r>
          </a:p>
          <a:p>
            <a:pPr marL="457200" lvl="1" indent="0">
              <a:lnSpc>
                <a:spcPct val="150000"/>
              </a:lnSpc>
              <a:spcBef>
                <a:spcPts val="0"/>
              </a:spcBef>
              <a:buNone/>
            </a:pPr>
            <a:r>
              <a:rPr lang="vi-VN"/>
              <a:t>đo lường được. Vd: 1 hàng = 1 transaction, 1 hàng = 1 đơn đặt hàng</a:t>
            </a:r>
          </a:p>
          <a:p>
            <a:pPr lvl="1" indent="-457200">
              <a:lnSpc>
                <a:spcPct val="150000"/>
              </a:lnSpc>
              <a:spcBef>
                <a:spcPts val="0"/>
              </a:spcBef>
            </a:pPr>
            <a:r>
              <a:rPr lang="vi-VN"/>
              <a:t>Cơ sở để thiết kế bảng Fact là dựa trên các hoạt động kinh doanh thực tế</a:t>
            </a:r>
          </a:p>
          <a:p>
            <a:pPr lvl="1" indent="-457200">
              <a:lnSpc>
                <a:spcPct val="150000"/>
              </a:lnSpc>
              <a:spcBef>
                <a:spcPts val="0"/>
              </a:spcBef>
            </a:pPr>
            <a:r>
              <a:rPr lang="vi-VN"/>
              <a:t>Ngoài các số liệu số (numeric measures) thì bảng fact còn luôn chứa các FK với mỗi bảng dim mà nó liên kết, date/time stamps hoặc degenerate dimension keys</a:t>
            </a:r>
          </a:p>
          <a:p>
            <a:pPr lvl="1" indent="-457200">
              <a:lnSpc>
                <a:spcPct val="150000"/>
              </a:lnSpc>
              <a:spcBef>
                <a:spcPts val="0"/>
              </a:spcBef>
            </a:pPr>
            <a:r>
              <a:rPr lang="vi-VN"/>
              <a:t>Bảng Fact luôn là đối tượng chính cho việc tính toán, tổng hợp và truy vấn</a:t>
            </a:r>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F78670A0-C082-698A-6C3B-09A201CBDE8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076" name="Picture 4" descr="Difference Between Fact Table and Dimension Table (with Comparison ...">
            <a:extLst>
              <a:ext uri="{FF2B5EF4-FFF2-40B4-BE49-F238E27FC236}">
                <a16:creationId xmlns:a16="http://schemas.microsoft.com/office/drawing/2014/main" id="{B2ABF089-8961-C015-16AF-A50857F30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2658" y="2079057"/>
            <a:ext cx="5360342" cy="571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4824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791336BF-C51A-9BD7-B927-66429B9BA2B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102C2A-8418-A096-4E2F-CC7D45008BB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1C3053A3-E305-9B0B-751E-AD92D739C5E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Additive, Semi-Additive, Non-Additive Facts </a:t>
            </a:r>
            <a:endParaRPr lang="vi-VN"/>
          </a:p>
          <a:p>
            <a:pPr lvl="1" indent="-457200">
              <a:lnSpc>
                <a:spcPct val="150000"/>
              </a:lnSpc>
              <a:spcBef>
                <a:spcPts val="0"/>
              </a:spcBef>
            </a:pPr>
            <a:r>
              <a:rPr lang="vi-VN"/>
              <a:t>Additive: là các facts hữu dụng nhất, có thể được tổng hợp theo nhiều cách với bất kỳ bảng Dim nào liên kết với bảng Fact đó. VD: doanh thu, chi phí</a:t>
            </a:r>
          </a:p>
          <a:p>
            <a:pPr lvl="1" indent="-457200">
              <a:lnSpc>
                <a:spcPct val="150000"/>
              </a:lnSpc>
              <a:spcBef>
                <a:spcPts val="0"/>
              </a:spcBef>
            </a:pPr>
            <a:r>
              <a:rPr lang="vi-VN"/>
              <a:t>Semi-additive: có thể được tổng hợp với một số bảng Dim nhưng không phải tất cả. Vd: số dư tài khoản có thể tổng hợp với các dim ngoài trừ thời gian</a:t>
            </a:r>
          </a:p>
          <a:p>
            <a:pPr lvl="1" indent="-457200">
              <a:lnSpc>
                <a:spcPct val="150000"/>
              </a:lnSpc>
              <a:spcBef>
                <a:spcPts val="0"/>
              </a:spcBef>
            </a:pPr>
            <a:r>
              <a:rPr lang="vi-VN"/>
              <a:t>Non-additive: Các facts được coi là non-additive khi chúng không thể được tổng hợp một cách ý nghĩa. VD: Giá trị trung bình, phần trăm lãi suất</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E2BEE244-239A-1030-678D-6C4376F2E58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74647755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E43E6D1-8E99-7069-8EE6-9B35BFFAE037}"/>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FFB5AB6-CB99-7D90-E66A-0BBD35157A5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lang="vi-VN"/>
          </a:p>
        </p:txBody>
      </p:sp>
      <p:sp>
        <p:nvSpPr>
          <p:cNvPr id="393" name="Google Shape;393;p3">
            <a:extLst>
              <a:ext uri="{FF2B5EF4-FFF2-40B4-BE49-F238E27FC236}">
                <a16:creationId xmlns:a16="http://schemas.microsoft.com/office/drawing/2014/main" id="{71A3C4E7-E9C3-7B38-E67E-B18F82ED4A5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Nulls trong bảng Fact</a:t>
            </a:r>
          </a:p>
          <a:p>
            <a:pPr lvl="1" indent="-457200">
              <a:lnSpc>
                <a:spcPct val="150000"/>
              </a:lnSpc>
              <a:spcBef>
                <a:spcPts val="0"/>
              </a:spcBef>
            </a:pPr>
            <a:r>
              <a:rPr lang="vi-VN"/>
              <a:t>Có 2 loại: Null fact và Null FK</a:t>
            </a:r>
          </a:p>
          <a:p>
            <a:pPr lvl="1" indent="-457200">
              <a:lnSpc>
                <a:spcPct val="150000"/>
              </a:lnSpc>
              <a:spcBef>
                <a:spcPts val="0"/>
              </a:spcBef>
            </a:pPr>
            <a:r>
              <a:rPr lang="vi-VN"/>
              <a:t>Các hàm tổng hợp SUM, COUNT, AVG, ... vẫn thực hiện “đúng” với các nulls fact</a:t>
            </a:r>
          </a:p>
          <a:p>
            <a:pPr lvl="1" indent="-457200">
              <a:lnSpc>
                <a:spcPct val="150000"/>
              </a:lnSpc>
              <a:spcBef>
                <a:spcPts val="0"/>
              </a:spcBef>
            </a:pPr>
            <a:r>
              <a:rPr lang="vi-VN"/>
              <a:t>Tuy nhiên nên tránh null FK của bảng Fact vì nó sẽ vi phạm tính toàn vẹn tham chiếu</a:t>
            </a:r>
          </a:p>
          <a:p>
            <a:pPr lvl="1" indent="-457200">
              <a:lnSpc>
                <a:spcPct val="150000"/>
              </a:lnSpc>
              <a:spcBef>
                <a:spcPts val="0"/>
              </a:spcBef>
            </a:pPr>
            <a:r>
              <a:rPr lang="vi-VN"/>
              <a:t>Thay vì có null FK thì bảng Dim liên kết nên có một default row (sử dụng surrogate key làm PK) mô tả “unknown” hoặc </a:t>
            </a:r>
            <a:r>
              <a:rPr lang="en-US"/>
              <a:t>not applicable condition</a:t>
            </a:r>
            <a:r>
              <a:rPr lang="vi-VN"/>
              <a:t>. VD: bảng Dim về khuyến mãi, nếu không có khuyến mãi thì nên đặt 1 key là 0 hoặc -1</a:t>
            </a:r>
          </a:p>
          <a:p>
            <a:pPr lvl="1" indent="-457200">
              <a:lnSpc>
                <a:spcPct val="150000"/>
              </a:lnSpc>
              <a:spcBef>
                <a:spcPts val="0"/>
              </a:spcBef>
            </a:pPr>
            <a:r>
              <a:rPr lang="vi-VN"/>
              <a:t>Nếu có null ở thuộc tính bảng dim thì nên đặt là Unknown hoặc Not Applicable</a:t>
            </a:r>
          </a:p>
          <a:p>
            <a:pPr lvl="1" indent="-457200">
              <a:lnSpc>
                <a:spcPct val="150000"/>
              </a:lnSpc>
              <a:spcBef>
                <a:spcPts val="0"/>
              </a:spcBef>
            </a:pPr>
            <a:r>
              <a:rPr lang="vi-VN"/>
              <a:t>Khi có null fact thì nên để nguyên giá trị null</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A42E4232-A458-1F4F-5D1B-498A69A9D70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80F044BB-A184-8393-F6E4-1726BDB662B8}"/>
              </a:ext>
            </a:extLst>
          </p:cNvPr>
          <p:cNvPicPr>
            <a:picLocks noChangeAspect="1"/>
          </p:cNvPicPr>
          <p:nvPr/>
        </p:nvPicPr>
        <p:blipFill>
          <a:blip r:embed="rId3"/>
          <a:stretch>
            <a:fillRect/>
          </a:stretch>
        </p:blipFill>
        <p:spPr>
          <a:xfrm>
            <a:off x="15188016" y="1683328"/>
            <a:ext cx="8135117" cy="2255755"/>
          </a:xfrm>
          <a:prstGeom prst="rect">
            <a:avLst/>
          </a:prstGeom>
        </p:spPr>
      </p:pic>
    </p:spTree>
    <p:extLst>
      <p:ext uri="{BB962C8B-B14F-4D97-AF65-F5344CB8AC3E}">
        <p14:creationId xmlns:p14="http://schemas.microsoft.com/office/powerpoint/2010/main" val="243460528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52001791-EA06-70DE-23CA-91585178A844}"/>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4AEAE5C-55F0-BE4A-D653-9ED16277CEF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lang="vi-VN"/>
          </a:p>
        </p:txBody>
      </p:sp>
      <p:sp>
        <p:nvSpPr>
          <p:cNvPr id="393" name="Google Shape;393;p3">
            <a:extLst>
              <a:ext uri="{FF2B5EF4-FFF2-40B4-BE49-F238E27FC236}">
                <a16:creationId xmlns:a16="http://schemas.microsoft.com/office/drawing/2014/main" id="{6EE4CB3D-CD09-F1EA-E688-2F0BEE3CFCFF}"/>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Conformed </a:t>
            </a:r>
            <a:r>
              <a:rPr lang="vi-VN"/>
              <a:t>Facts: </a:t>
            </a:r>
          </a:p>
          <a:p>
            <a:pPr lvl="1" indent="-457200">
              <a:lnSpc>
                <a:spcPct val="150000"/>
              </a:lnSpc>
              <a:spcBef>
                <a:spcPts val="0"/>
              </a:spcBef>
            </a:pPr>
            <a:r>
              <a:rPr lang="vi-VN"/>
              <a:t>Nếu 1 fact xuất hiện ở nhiều bảng fact khác nhau, cần phải xem xét và định nghĩa cẩn thận fact:</a:t>
            </a:r>
          </a:p>
          <a:p>
            <a:pPr lvl="1">
              <a:lnSpc>
                <a:spcPct val="150000"/>
              </a:lnSpc>
              <a:spcBef>
                <a:spcPts val="0"/>
              </a:spcBef>
            </a:pPr>
            <a:r>
              <a:rPr lang="vi-VN"/>
              <a:t>Nếu các fact này giống nhau hoàn toàn thì nó cần được đặt tên giống nhau</a:t>
            </a:r>
          </a:p>
          <a:p>
            <a:pPr lvl="1">
              <a:lnSpc>
                <a:spcPct val="150000"/>
              </a:lnSpc>
              <a:spcBef>
                <a:spcPts val="0"/>
              </a:spcBef>
            </a:pPr>
            <a:r>
              <a:rPr lang="vi-VN"/>
              <a:t>Nếu khác thì phải đặt tên khác để phân biệt. VD: chi phí giao hàng và chi phí sản phẩm</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CF90190-B631-CFB9-8DF4-91748FAC8049}"/>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26445622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ED35E41-EB2E-6419-C617-2C5BD77856C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19BE3AF-C230-0C86-6648-006CEF5228E2}"/>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403F5DED-3A6A-53B4-9034-27873E8F7CBD}"/>
              </a:ext>
            </a:extLst>
          </p:cNvPr>
          <p:cNvSpPr txBox="1">
            <a:spLocks noGrp="1"/>
          </p:cNvSpPr>
          <p:nvPr>
            <p:ph type="body" idx="1"/>
          </p:nvPr>
        </p:nvSpPr>
        <p:spPr>
          <a:xfrm>
            <a:off x="1062717" y="2079057"/>
            <a:ext cx="16996683"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Transaction Fact Table</a:t>
            </a:r>
          </a:p>
          <a:p>
            <a:pPr lvl="2">
              <a:lnSpc>
                <a:spcPct val="150000"/>
              </a:lnSpc>
              <a:spcBef>
                <a:spcPts val="0"/>
              </a:spcBef>
            </a:pPr>
            <a:r>
              <a:rPr lang="vi-VN"/>
              <a:t>Mỗi hàng trong bảng transaction fact tương ứng với một measurement event tại thời điểm và không gian nhất định</a:t>
            </a:r>
          </a:p>
          <a:p>
            <a:pPr lvl="2">
              <a:lnSpc>
                <a:spcPct val="150000"/>
              </a:lnSpc>
              <a:spcBef>
                <a:spcPts val="0"/>
              </a:spcBef>
            </a:pPr>
            <a:r>
              <a:rPr lang="vi-VN"/>
              <a:t>Mức chi tiết là mức transaction</a:t>
            </a:r>
          </a:p>
          <a:p>
            <a:pPr lvl="2">
              <a:lnSpc>
                <a:spcPct val="150000"/>
              </a:lnSpc>
              <a:spcBef>
                <a:spcPts val="0"/>
              </a:spcBef>
            </a:pPr>
            <a:r>
              <a:rPr lang="vi-VN"/>
              <a:t>Số hàng của bảng Fact này có thể nhiều hoặc ít tùy vào số lượng transaction xảy ra</a:t>
            </a:r>
          </a:p>
          <a:p>
            <a:pPr lvl="2">
              <a:lnSpc>
                <a:spcPct val="150000"/>
              </a:lnSpc>
              <a:spcBef>
                <a:spcPts val="0"/>
              </a:spcBef>
            </a:pPr>
            <a:r>
              <a:rPr lang="vi-VN"/>
              <a:t>Các bảng fact này luôn chứa các FK với mỗi bảng dim liên kết với nó, optional chứa timestamp hoặc DD keys</a:t>
            </a:r>
          </a:p>
          <a:p>
            <a:pPr lvl="2">
              <a:lnSpc>
                <a:spcPct val="150000"/>
              </a:lnSpc>
              <a:spcBef>
                <a:spcPts val="0"/>
              </a:spcBef>
            </a:pPr>
            <a:r>
              <a:rPr lang="vi-VN"/>
              <a:t>Bảng transaction fact thường có các cột ít được điền =&gt; có các giá trị null</a:t>
            </a:r>
          </a:p>
          <a:p>
            <a:pPr lvl="2">
              <a:lnSpc>
                <a:spcPct val="150000"/>
              </a:lnSpc>
              <a:spcBef>
                <a:spcPts val="0"/>
              </a:spcBef>
            </a:pPr>
            <a:r>
              <a:rPr lang="vi-VN"/>
              <a:t>Các bảng này thường có nhiều chiều, các số liệu (metrics) phát sinh từ các sự kiện giao dịch thường có thể tổng hợp được (additive)</a:t>
            </a:r>
          </a:p>
          <a:p>
            <a:pPr lvl="2">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124877B-B912-8C21-6787-5DDF335250C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3" name="Picture 2">
            <a:extLst>
              <a:ext uri="{FF2B5EF4-FFF2-40B4-BE49-F238E27FC236}">
                <a16:creationId xmlns:a16="http://schemas.microsoft.com/office/drawing/2014/main" id="{CD9E9791-42A0-699D-B453-CDB2A20247DD}"/>
              </a:ext>
            </a:extLst>
          </p:cNvPr>
          <p:cNvPicPr>
            <a:picLocks noChangeAspect="1"/>
          </p:cNvPicPr>
          <p:nvPr/>
        </p:nvPicPr>
        <p:blipFill>
          <a:blip r:embed="rId3"/>
          <a:stretch>
            <a:fillRect/>
          </a:stretch>
        </p:blipFill>
        <p:spPr>
          <a:xfrm>
            <a:off x="18021927" y="3802393"/>
            <a:ext cx="6025835" cy="5694897"/>
          </a:xfrm>
          <a:prstGeom prst="rect">
            <a:avLst/>
          </a:prstGeom>
        </p:spPr>
      </p:pic>
    </p:spTree>
    <p:extLst>
      <p:ext uri="{BB962C8B-B14F-4D97-AF65-F5344CB8AC3E}">
        <p14:creationId xmlns:p14="http://schemas.microsoft.com/office/powerpoint/2010/main" val="43342953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2</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Khái niệm nền tảng</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319853061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59281A58-3799-EEA5-9B35-8D5796C5D834}"/>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3EABF0E4-8CE7-1AFC-0676-60643AAD2FE2}"/>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AA727FA5-017D-D11E-E39C-255DCFD1ED22}"/>
              </a:ext>
            </a:extLst>
          </p:cNvPr>
          <p:cNvSpPr txBox="1">
            <a:spLocks noGrp="1"/>
          </p:cNvSpPr>
          <p:nvPr>
            <p:ph type="body" idx="1"/>
          </p:nvPr>
        </p:nvSpPr>
        <p:spPr>
          <a:xfrm>
            <a:off x="1062718" y="2079057"/>
            <a:ext cx="22621512"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Periodic Snapshot Fact Table</a:t>
            </a:r>
            <a:endParaRPr lang="vi-VN"/>
          </a:p>
          <a:p>
            <a:pPr lvl="2">
              <a:lnSpc>
                <a:spcPct val="150000"/>
              </a:lnSpc>
              <a:spcBef>
                <a:spcPts val="0"/>
              </a:spcBef>
            </a:pPr>
            <a:r>
              <a:rPr lang="vi-VN"/>
              <a:t>Mỗi hàng trong bảng periodic snapshot fact chứa các số liệu (metrics) đo lường được sau một khoảng thời gian nhất định. VD: số hàng tồn kho mỗi ngày</a:t>
            </a:r>
          </a:p>
          <a:p>
            <a:pPr lvl="2">
              <a:lnSpc>
                <a:spcPct val="150000"/>
              </a:lnSpc>
              <a:spcBef>
                <a:spcPts val="0"/>
              </a:spcBef>
            </a:pPr>
            <a:r>
              <a:rPr lang="vi-VN"/>
              <a:t>Mức chi tiết là theo định kỳ, không phải theo từng transaction</a:t>
            </a:r>
          </a:p>
          <a:p>
            <a:pPr lvl="2">
              <a:lnSpc>
                <a:spcPct val="150000"/>
              </a:lnSpc>
              <a:spcBef>
                <a:spcPts val="0"/>
              </a:spcBef>
            </a:pPr>
            <a:r>
              <a:rPr lang="vi-VN"/>
              <a:t>Các bảng fact này có số lượng hàng được thêm vào đều đặn vì kể cả khi không có hoạt động nào diễn ra trong khoảng thời gian xác định, thì một hàng vẫn được thêm vào bảng fact với giá trị các fact là 0 hoặc null hoặc không thay đổi so với hàng trước đó được thêm vào</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34CD59B-A577-F851-77CE-7B26FDFBA01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3" name="Picture 2">
            <a:extLst>
              <a:ext uri="{FF2B5EF4-FFF2-40B4-BE49-F238E27FC236}">
                <a16:creationId xmlns:a16="http://schemas.microsoft.com/office/drawing/2014/main" id="{667D7DCB-51D7-26AB-4685-0D2C51592AD0}"/>
              </a:ext>
            </a:extLst>
          </p:cNvPr>
          <p:cNvPicPr>
            <a:picLocks noChangeAspect="1"/>
          </p:cNvPicPr>
          <p:nvPr/>
        </p:nvPicPr>
        <p:blipFill>
          <a:blip r:embed="rId3"/>
          <a:stretch>
            <a:fillRect/>
          </a:stretch>
        </p:blipFill>
        <p:spPr>
          <a:xfrm>
            <a:off x="7048690" y="8333509"/>
            <a:ext cx="16923973" cy="4482239"/>
          </a:xfrm>
          <a:prstGeom prst="rect">
            <a:avLst/>
          </a:prstGeom>
        </p:spPr>
      </p:pic>
    </p:spTree>
    <p:extLst>
      <p:ext uri="{BB962C8B-B14F-4D97-AF65-F5344CB8AC3E}">
        <p14:creationId xmlns:p14="http://schemas.microsoft.com/office/powerpoint/2010/main" val="153579662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033CE3E-2F96-FBEE-099E-4D1C82E6F6B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59120A4-CFAD-6D7B-F789-0D96A3492E3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9448CEEB-B48A-D6E4-11C9-C8E35E46014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Accumulating Snapshot Fact Table</a:t>
            </a:r>
            <a:endParaRPr lang="vi-VN"/>
          </a:p>
          <a:p>
            <a:pPr lvl="2">
              <a:lnSpc>
                <a:spcPct val="150000"/>
              </a:lnSpc>
              <a:spcBef>
                <a:spcPts val="0"/>
              </a:spcBef>
            </a:pPr>
            <a:r>
              <a:rPr lang="vi-VN"/>
              <a:t>Mỗi row trong bảng fact này mô tả tổng hợp một sự kiện đo lường của một tiến trình từ đầu đến cuối</a:t>
            </a:r>
          </a:p>
          <a:p>
            <a:pPr lvl="2">
              <a:lnSpc>
                <a:spcPct val="150000"/>
              </a:lnSpc>
              <a:spcBef>
                <a:spcPts val="0"/>
              </a:spcBef>
            </a:pPr>
            <a:r>
              <a:rPr lang="vi-VN"/>
              <a:t>Các quy trình làm việc như hoàn thành một order hoặc xử lý khiếu nại mà xác định được điểm khởi đầu, các bước trung gian tiêu chuẩn, xác định được điểm cuối có thể được thiết kế với kiểu fact này</a:t>
            </a:r>
          </a:p>
          <a:p>
            <a:pPr lvl="2">
              <a:lnSpc>
                <a:spcPct val="150000"/>
              </a:lnSpc>
              <a:spcBef>
                <a:spcPts val="0"/>
              </a:spcBef>
            </a:pPr>
            <a:r>
              <a:rPr lang="vi-VN"/>
              <a:t>Có một FK date trong bảng fact này với mỗi cột mốc quan trọng</a:t>
            </a:r>
          </a:p>
          <a:p>
            <a:pPr lvl="2">
              <a:lnSpc>
                <a:spcPct val="150000"/>
              </a:lnSpc>
              <a:spcBef>
                <a:spcPts val="0"/>
              </a:spcBef>
            </a:pPr>
            <a:r>
              <a:rPr lang="vi-VN"/>
              <a:t>Mỗi hàng trong bảng fact này tương ứng với một đơn đặt hàng, được thêm vào khi một đơn hàng được tạo. Khi quy trình làm việc được thực hiện, hàng đó sẽ được xem xét và update. Tính chất update các hàng liên tục này là duy nhất trong 3 loại bảng Fact</a:t>
            </a:r>
          </a:p>
          <a:p>
            <a:pPr lvl="2">
              <a:lnSpc>
                <a:spcPct val="150000"/>
              </a:lnSpc>
              <a:spcBef>
                <a:spcPts val="0"/>
              </a:spcBef>
            </a:pPr>
            <a:r>
              <a:rPr lang="vi-VN"/>
              <a:t>Ngoài các FKs date được liên kết với mỗi bước quan trọng trong quy trình, bảng Fact này còn có các FK cho các Dim khác, và có thể chứa DD keys</a:t>
            </a:r>
          </a:p>
          <a:p>
            <a:pPr lvl="2">
              <a:lnSpc>
                <a:spcPct val="150000"/>
              </a:lnSpc>
              <a:spcBef>
                <a:spcPts val="0"/>
              </a:spcBef>
            </a:pPr>
            <a:r>
              <a:rPr lang="vi-VN"/>
              <a:t>Chứa các thuộc tính là giá trị số đo độ trễ giữa các bước xảy ra trong quy trình làm việc</a:t>
            </a:r>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B7095AE-7648-3FFD-6D96-FA4AF79ED88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7926503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033CE3E-2F96-FBEE-099E-4D1C82E6F6B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59120A4-CFAD-6D7B-F789-0D96A3492E3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9448CEEB-B48A-D6E4-11C9-C8E35E46014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Accumulating Snapshot Fact Table</a:t>
            </a:r>
            <a:endParaRPr lang="vi-VN"/>
          </a:p>
          <a:p>
            <a:pPr lvl="2">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B7095AE-7648-3FFD-6D96-FA4AF79ED88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3" name="Picture 2">
            <a:extLst>
              <a:ext uri="{FF2B5EF4-FFF2-40B4-BE49-F238E27FC236}">
                <a16:creationId xmlns:a16="http://schemas.microsoft.com/office/drawing/2014/main" id="{351367DA-23E9-2323-ECF9-500E37057D71}"/>
              </a:ext>
            </a:extLst>
          </p:cNvPr>
          <p:cNvPicPr>
            <a:picLocks noChangeAspect="1"/>
          </p:cNvPicPr>
          <p:nvPr/>
        </p:nvPicPr>
        <p:blipFill>
          <a:blip r:embed="rId3"/>
          <a:stretch>
            <a:fillRect/>
          </a:stretch>
        </p:blipFill>
        <p:spPr>
          <a:xfrm>
            <a:off x="1915710" y="3559758"/>
            <a:ext cx="20555751" cy="8437418"/>
          </a:xfrm>
          <a:prstGeom prst="rect">
            <a:avLst/>
          </a:prstGeom>
        </p:spPr>
      </p:pic>
    </p:spTree>
    <p:extLst>
      <p:ext uri="{BB962C8B-B14F-4D97-AF65-F5344CB8AC3E}">
        <p14:creationId xmlns:p14="http://schemas.microsoft.com/office/powerpoint/2010/main" val="27948851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98F63E4-649B-F8A2-9DC6-9FC8ED3F275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026E1D3-F571-95F8-1F3C-8395991884A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ED2F8918-141A-952D-929F-F49BC5F1786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Factless </a:t>
            </a:r>
            <a:r>
              <a:rPr lang="en-US"/>
              <a:t>Fact Table</a:t>
            </a:r>
            <a:endParaRPr lang="vi-VN"/>
          </a:p>
          <a:p>
            <a:pPr lvl="2">
              <a:lnSpc>
                <a:spcPct val="150000"/>
              </a:lnSpc>
              <a:spcBef>
                <a:spcPts val="0"/>
              </a:spcBef>
            </a:pPr>
            <a:r>
              <a:rPr lang="vi-VN"/>
              <a:t>Dù hầu hết các sự kiện đo lường đều ghi lại kết quả bằng số, vẫn có khả năng mà sự kiện đó chỉ ghi lại một tập hợp các dimensional entities xuất hiện cùng nhau vào một thời điểm trong thời gian. </a:t>
            </a:r>
          </a:p>
          <a:p>
            <a:pPr lvl="2">
              <a:lnSpc>
                <a:spcPct val="150000"/>
              </a:lnSpc>
              <a:spcBef>
                <a:spcPts val="0"/>
              </a:spcBef>
            </a:pPr>
            <a:r>
              <a:rPr lang="vi-VN"/>
              <a:t>VD: sự kiện một học sinh tham gia một lớp học vào một ngày có thể không ghi lại fact là giá trị số, mà ở mỗi hàng sẽ có FK cho date, student, teacher, location, và class được xác định rõ</a:t>
            </a:r>
          </a:p>
          <a:p>
            <a:pPr lvl="2">
              <a:lnSpc>
                <a:spcPct val="150000"/>
              </a:lnSpc>
              <a:spcBef>
                <a:spcPts val="0"/>
              </a:spcBef>
            </a:pPr>
            <a:r>
              <a:rPr lang="vi-VN"/>
              <a:t>Factless fact table có thể dùng để phân tích cái gì không xảy ra. Những câu truy vấn kiểu này luôn có 2 phần:</a:t>
            </a:r>
          </a:p>
          <a:p>
            <a:pPr lvl="3">
              <a:lnSpc>
                <a:spcPct val="150000"/>
              </a:lnSpc>
              <a:spcBef>
                <a:spcPts val="0"/>
              </a:spcBef>
            </a:pPr>
            <a:r>
              <a:rPr lang="vi-VN"/>
              <a:t>Một bảng (</a:t>
            </a:r>
            <a:r>
              <a:rPr lang="en-US"/>
              <a:t>factless coverage </a:t>
            </a:r>
            <a:r>
              <a:rPr lang="vi-VN"/>
              <a:t>table) ghi lại tất cả các khả năng có thể xảy ra của các sự kiện</a:t>
            </a:r>
          </a:p>
          <a:p>
            <a:pPr lvl="3">
              <a:lnSpc>
                <a:spcPct val="150000"/>
              </a:lnSpc>
              <a:spcBef>
                <a:spcPts val="0"/>
              </a:spcBef>
            </a:pPr>
            <a:r>
              <a:rPr lang="vi-VN"/>
              <a:t>Và một bảng (</a:t>
            </a:r>
            <a:r>
              <a:rPr lang="en-US"/>
              <a:t>activity </a:t>
            </a:r>
            <a:r>
              <a:rPr lang="vi-VN"/>
              <a:t>table) chứa các sự kiện đã xảy ra</a:t>
            </a:r>
          </a:p>
          <a:p>
            <a:pPr lvl="2">
              <a:lnSpc>
                <a:spcPct val="150000"/>
              </a:lnSpc>
              <a:spcBef>
                <a:spcPts val="0"/>
              </a:spcBef>
            </a:pPr>
            <a:r>
              <a:rPr lang="vi-VN"/>
              <a:t>Khi loại bỏ các hoạt động xảy ra, ta có được kết quả là tập hợp các hoạt động không xảy ra</a:t>
            </a:r>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5F4DFF9-7E6B-19C5-88A8-D74DA891961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14493003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98F63E4-649B-F8A2-9DC6-9FC8ED3F275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026E1D3-F571-95F8-1F3C-8395991884A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ED2F8918-141A-952D-929F-F49BC5F1786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Factless </a:t>
            </a:r>
            <a:r>
              <a:rPr lang="en-US"/>
              <a:t>Fact Table</a:t>
            </a:r>
            <a:endParaRPr lang="vi-VN"/>
          </a:p>
          <a:p>
            <a:pPr lvl="2">
              <a:lnSpc>
                <a:spcPct val="150000"/>
              </a:lnSpc>
              <a:spcBef>
                <a:spcPts val="0"/>
              </a:spcBef>
            </a:pPr>
            <a:r>
              <a:rPr lang="vi-VN"/>
              <a:t>VD: bảng Promotion Coverage Facts cho biết các sản phẩm được giảm giá vào ngày nhất định (dựa vào data key), ta có thể truy vấn ở bảng transaction để tìm ra các sản phẩm được bán ra, sau đó trừ đi 2 kết quả sẽ được các sản phẩm không được bán ra khi đang được khuyến mãi</a:t>
            </a:r>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5F4DFF9-7E6B-19C5-88A8-D74DA891961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Picture 2">
            <a:extLst>
              <a:ext uri="{FF2B5EF4-FFF2-40B4-BE49-F238E27FC236}">
                <a16:creationId xmlns:a16="http://schemas.microsoft.com/office/drawing/2014/main" id="{55BF2E00-843C-09C2-2C63-C3D80C945A43}"/>
              </a:ext>
            </a:extLst>
          </p:cNvPr>
          <p:cNvPicPr>
            <a:picLocks noChangeAspect="1"/>
          </p:cNvPicPr>
          <p:nvPr/>
        </p:nvPicPr>
        <p:blipFill>
          <a:blip r:embed="rId3"/>
          <a:stretch>
            <a:fillRect/>
          </a:stretch>
        </p:blipFill>
        <p:spPr>
          <a:xfrm>
            <a:off x="5698048" y="5674041"/>
            <a:ext cx="13617142" cy="7125248"/>
          </a:xfrm>
          <a:prstGeom prst="rect">
            <a:avLst/>
          </a:prstGeom>
        </p:spPr>
      </p:pic>
    </p:spTree>
    <p:extLst>
      <p:ext uri="{BB962C8B-B14F-4D97-AF65-F5344CB8AC3E}">
        <p14:creationId xmlns:p14="http://schemas.microsoft.com/office/powerpoint/2010/main" val="3192053142"/>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5FB7CA21-ECC8-2BC8-D45A-6A8161ABFB3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84A155F-40EB-C258-F367-F28E17D2FF0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72803B6A-A173-91A6-C73B-4CCC9C63F31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Aggregate Fact Tables </a:t>
            </a:r>
            <a:r>
              <a:rPr lang="vi-VN"/>
              <a:t>hay là</a:t>
            </a:r>
            <a:r>
              <a:rPr lang="en-US"/>
              <a:t> OLAP Cubes</a:t>
            </a:r>
            <a:endParaRPr lang="vi-VN"/>
          </a:p>
          <a:p>
            <a:pPr lvl="2">
              <a:lnSpc>
                <a:spcPct val="150000"/>
              </a:lnSpc>
              <a:spcBef>
                <a:spcPts val="0"/>
              </a:spcBef>
            </a:pPr>
            <a:r>
              <a:rPr lang="vi-VN"/>
              <a:t>Các bảng fact tổng hợp đơn giản là các tổng hợp từ bảng fact có grain atomic để tăng hiệu suất truy vấn</a:t>
            </a:r>
          </a:p>
          <a:p>
            <a:pPr lvl="2">
              <a:lnSpc>
                <a:spcPct val="150000"/>
              </a:lnSpc>
              <a:spcBef>
                <a:spcPts val="0"/>
              </a:spcBef>
            </a:pPr>
            <a:r>
              <a:rPr lang="vi-VN"/>
              <a:t>Các bảng tổng hợp này nên sẵn có ở lớp BI cùng với atomic fact table, từ đó mà BI tools có thể linh hoạt chọn aggregate level vào thời điểm query</a:t>
            </a:r>
          </a:p>
          <a:p>
            <a:pPr lvl="2">
              <a:lnSpc>
                <a:spcPct val="150000"/>
              </a:lnSpc>
              <a:spcBef>
                <a:spcPts val="0"/>
              </a:spcBef>
            </a:pPr>
            <a:r>
              <a:rPr lang="vi-VN"/>
              <a:t>Quá trình này, được gọi là điều hướng tổng hợp (aggregate navigation)</a:t>
            </a:r>
          </a:p>
          <a:p>
            <a:pPr lvl="2">
              <a:lnSpc>
                <a:spcPct val="150000"/>
              </a:lnSpc>
              <a:spcBef>
                <a:spcPts val="0"/>
              </a:spcBef>
            </a:pPr>
            <a:r>
              <a:rPr lang="vi-VN"/>
              <a:t>Các OLAP cube tổng hợp với các biện pháp tóm tắt thường được xây dựng theo cách tương tự như các tập hợp quan hệ, nhưng các khối OLAP được truy cập trực tiếp bởi business user</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9A2D23CE-D38F-54AB-1AF3-3EE3AECC747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82683085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7C92108D-EC96-702C-1B97-53386E70134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AA450E1-739B-CA1C-D506-338A68BBA4C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605F3414-C8EF-6FDF-39AD-C5F6FFE61EB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Consolidated Fact Tables</a:t>
            </a:r>
            <a:r>
              <a:rPr lang="vi-VN"/>
              <a:t> (tức là gộp các facts hay đi cùng nhau vào 1 bảng cho dễ phân tích)</a:t>
            </a:r>
          </a:p>
          <a:p>
            <a:pPr lvl="1">
              <a:lnSpc>
                <a:spcPct val="150000"/>
              </a:lnSpc>
              <a:spcBef>
                <a:spcPts val="0"/>
              </a:spcBef>
            </a:pPr>
            <a:r>
              <a:rPr lang="vi-VN"/>
              <a:t>Thường là thuận tiện khi kết hợp các facts từ nhiều tiến trình lại với nhau thành một consolidated fact table nếu chúng có cùng grain. VD: Lượng sales thực tế và sales dự đoán có thể được hiện diện ở trong cùng 1 bảng fact để khiến nhiệm vụ phân tích giá trị thực so với dự đoán đơn giản và nhanh chóng</a:t>
            </a:r>
          </a:p>
          <a:p>
            <a:pPr lvl="1">
              <a:lnSpc>
                <a:spcPct val="150000"/>
              </a:lnSpc>
              <a:spcBef>
                <a:spcPts val="0"/>
              </a:spcBef>
            </a:pPr>
            <a:r>
              <a:rPr lang="vi-VN"/>
              <a:t>Các bảng fact kiểu này khiến cho quá trình ETL khó khăn hơn nhưng đơn giản quá trình phân tích trên BI tool</a:t>
            </a:r>
          </a:p>
          <a:p>
            <a:pPr lvl="1">
              <a:lnSpc>
                <a:spcPct val="150000"/>
              </a:lnSpc>
              <a:spcBef>
                <a:spcPts val="0"/>
              </a:spcBef>
            </a:pPr>
            <a:r>
              <a:rPr lang="vi-VN"/>
              <a:t>Consolidated fact table nên được xem xét cho các số liệu xử lý chéo thường đi cùng với nhau</a:t>
            </a:r>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814DD0C-012D-4C1E-E6F7-04ADEBE319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78956204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27</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Khái niệm nền tảng</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224369578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962F20-46B2-5D88-8450-67258BEA60B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7B47381-C9E6-A9F1-0B21-8E3DEA8582B4}"/>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0836A09F-E8AA-CD33-9A10-99462D72AF3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Cấu trúc bảng Dim</a:t>
            </a:r>
          </a:p>
          <a:p>
            <a:pPr lvl="2">
              <a:lnSpc>
                <a:spcPct val="150000"/>
              </a:lnSpc>
              <a:spcBef>
                <a:spcPts val="0"/>
              </a:spcBef>
            </a:pPr>
            <a:r>
              <a:rPr lang="vi-VN"/>
              <a:t>Mỗi bảng Dimension có một PK, và các khóa này được sử dụng làm FK trong bảng Fact liên kết với nó</a:t>
            </a:r>
          </a:p>
          <a:p>
            <a:pPr lvl="2">
              <a:lnSpc>
                <a:spcPct val="150000"/>
              </a:lnSpc>
              <a:spcBef>
                <a:spcPts val="0"/>
              </a:spcBef>
            </a:pPr>
            <a:r>
              <a:rPr lang="vi-VN"/>
              <a:t>Bảng Dim thường có nhiều thuộc tính, phẳng, không được chuẩn hóa và có các thuộc tính mô tả có số lượng giá trị duy nhất ít (hay còn gọi là Low-cardinality)</a:t>
            </a:r>
          </a:p>
          <a:p>
            <a:pPr lvl="2">
              <a:lnSpc>
                <a:spcPct val="150000"/>
              </a:lnSpc>
              <a:spcBef>
                <a:spcPts val="0"/>
              </a:spcBef>
            </a:pPr>
            <a:r>
              <a:rPr lang="vi-VN"/>
              <a:t>Các thuộc tính được mã hóa nên được giải mã thành văn bản mô tả rõ ràng để đem lại sự dễ hiểu</a:t>
            </a:r>
          </a:p>
          <a:p>
            <a:pPr lvl="2">
              <a:lnSpc>
                <a:spcPct val="150000"/>
              </a:lnSpc>
              <a:spcBef>
                <a:spcPts val="0"/>
              </a:spcBef>
            </a:pPr>
            <a:r>
              <a:rPr lang="vi-VN"/>
              <a:t>VD:MI3010 -&gt; Toán rời rạc</a:t>
            </a:r>
          </a:p>
          <a:p>
            <a:pPr lvl="2">
              <a:lnSpc>
                <a:spcPct val="150000"/>
              </a:lnSpc>
              <a:spcBef>
                <a:spcPts val="0"/>
              </a:spcBef>
            </a:pPr>
            <a:r>
              <a:rPr lang="vi-VN"/>
              <a:t>Các thuộc tính của bảng Dim là nguồn chính cho các điều kiện ràng buộc và grouping trong câu query và các BI app</a:t>
            </a:r>
          </a:p>
          <a:p>
            <a:pPr lvl="2">
              <a:lnSpc>
                <a:spcPct val="150000"/>
              </a:lnSpc>
              <a:spcBef>
                <a:spcPts val="0"/>
              </a:spcBef>
            </a:pPr>
            <a:r>
              <a:rPr lang="vi-VN"/>
              <a:t>Các nhãn mô tả trong report thường là các giá trị của thuộc tính bảng dim</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85F17A15-9E30-5C64-217E-4F23353AF2E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950476061"/>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CA7CCEF-8A4C-E6D1-06CD-9F72CF67252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0E92634-D691-20BA-11D8-587BC69458DC}"/>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4408BA3F-617D-A409-97D4-BB836771D709}"/>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Cấu trúc bảng dim</a:t>
            </a:r>
          </a:p>
          <a:p>
            <a:pPr lvl="2">
              <a:lnSpc>
                <a:spcPct val="150000"/>
              </a:lnSpc>
              <a:spcBef>
                <a:spcPts val="0"/>
              </a:spcBef>
            </a:pPr>
            <a:r>
              <a:rPr lang="vi-VN"/>
              <a:t>Bảng dim mô tả </a:t>
            </a:r>
            <a:r>
              <a:rPr lang="en-US"/>
              <a:t>“who, what, where, when, how, and why”</a:t>
            </a:r>
            <a:r>
              <a:rPr lang="vi-VN"/>
              <a:t> gắn liền với sự kiện</a:t>
            </a:r>
          </a:p>
          <a:p>
            <a:pPr lvl="2">
              <a:lnSpc>
                <a:spcPct val="150000"/>
              </a:lnSpc>
              <a:spcBef>
                <a:spcPts val="0"/>
              </a:spcBef>
            </a:pPr>
            <a:r>
              <a:rPr lang="vi-VN"/>
              <a:t>Thường có ít hàng hơn bảng fact, nhưng nhiều cột hơn với nhiều cột văn bản mô tả với kích thước lớn</a:t>
            </a:r>
          </a:p>
          <a:p>
            <a:pPr lvl="2">
              <a:lnSpc>
                <a:spcPct val="150000"/>
              </a:lnSpc>
              <a:spcBef>
                <a:spcPts val="0"/>
              </a:spcBef>
            </a:pPr>
            <a:r>
              <a:rPr lang="vi-VN"/>
              <a:t>Vì bảng dim thường có kích thước khá nhỏ, nên việc tối ưu lưu trữ bằng cách chuẩn hóa bảng dim gần như không ảnh hưởng đến kích thước của toàn database =&gt; nên đánh đổi không gian lưu trữ của bảng Dim để có được sự đơn giản và khả năng truy cập</a:t>
            </a:r>
          </a:p>
          <a:p>
            <a:pPr lvl="2">
              <a:lnSpc>
                <a:spcPct val="150000"/>
              </a:lnSpc>
              <a:spcBef>
                <a:spcPts val="0"/>
              </a:spcBef>
            </a:pPr>
            <a:r>
              <a:rPr lang="en-US"/>
              <a:t>Normalization</a:t>
            </a:r>
            <a:r>
              <a:rPr lang="vi-VN"/>
              <a:t> ảnh hưởng tiêu cực đến mô hình chiều mà nó hướng đến mục tiêu dễ hiểu và hiệu suất</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14FBED4-5E74-2D87-2140-CA285663562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80746128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3</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Khái niệm nền tảng</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3292448657"/>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B2E7DDDD-83AD-7F05-EC5C-AEC93827AC8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2ECB284D-3FF9-1719-916F-C5C261A2FE7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65BCCD57-D30C-15DF-7988-7F6E8F2BA8F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Dimension Surrogate Keys</a:t>
            </a:r>
            <a:r>
              <a:rPr lang="vi-VN"/>
              <a:t> (khóa nhân tạo)</a:t>
            </a:r>
          </a:p>
          <a:p>
            <a:pPr lvl="2">
              <a:lnSpc>
                <a:spcPct val="150000"/>
              </a:lnSpc>
              <a:spcBef>
                <a:spcPts val="0"/>
              </a:spcBef>
            </a:pPr>
            <a:r>
              <a:rPr lang="vi-VN"/>
              <a:t>Mỗi bảng Dim có một PK nhưng nó không nên là khóa tự nhiên (natural key) từ hệ thống vận hành, vì khi theo dõi sự thay đổi của thuộc tính qua thời gian (SCD) thì sẽ có thể có nhiều hàng cho một natural key (SCD Type 2)</a:t>
            </a:r>
          </a:p>
          <a:p>
            <a:pPr lvl="2">
              <a:lnSpc>
                <a:spcPct val="150000"/>
              </a:lnSpc>
              <a:spcBef>
                <a:spcPts val="0"/>
              </a:spcBef>
            </a:pPr>
            <a:r>
              <a:rPr lang="vi-VN"/>
              <a:t>Ngoài ra, khóa tự nhiên có thể được tạo từ nhiều nguồn hệ thống, và chúng có thể không tương thích hoặc khó để quản lý (poorly administered)</a:t>
            </a:r>
          </a:p>
          <a:p>
            <a:pPr lvl="2">
              <a:lnSpc>
                <a:spcPct val="150000"/>
              </a:lnSpc>
              <a:spcBef>
                <a:spcPts val="0"/>
              </a:spcBef>
            </a:pPr>
            <a:r>
              <a:rPr lang="vi-VN"/>
              <a:t>Thay vì sử dụng natural key thì nên tạo surrogate key cho các bảng Dim. Các khóa nhân tạo này đơn giản là số nguyên, được gán lần lượt theo thứ tự. Vd: 1, 2, 3, ... </a:t>
            </a:r>
          </a:p>
          <a:p>
            <a:pPr lvl="2">
              <a:lnSpc>
                <a:spcPct val="150000"/>
              </a:lnSpc>
              <a:spcBef>
                <a:spcPts val="0"/>
              </a:spcBef>
            </a:pPr>
            <a:r>
              <a:rPr lang="vi-VN"/>
              <a:t>Dim date không phải tuân theo “surrogate key rule”, nó có thể sử dụng PK có ý nghĩa hơn. VD: 20240401</a:t>
            </a:r>
          </a:p>
          <a:p>
            <a:pPr lvl="2">
              <a:lnSpc>
                <a:spcPct val="150000"/>
              </a:lnSpc>
              <a:spcBef>
                <a:spcPts val="0"/>
              </a:spcBef>
            </a:pPr>
            <a:r>
              <a:rPr lang="vi-VN"/>
              <a:t>Nên join bảng dim và fact thông qua khóa nhân tạo, tránh dùng natural key làm khóa chính của bảng dim</a:t>
            </a:r>
            <a:endParaRPr lang="en-US"/>
          </a:p>
          <a:p>
            <a:pPr lvl="2">
              <a:lnSpc>
                <a:spcPct val="150000"/>
              </a:lnSpc>
              <a:spcBef>
                <a:spcPts val="0"/>
              </a:spcBef>
            </a:pPr>
            <a:r>
              <a:rPr lang="vi-VN"/>
              <a:t>Nên tạo các Sequence riêng dành cho các Surrogate Key của mỗi bảng Dim, các Surrogate Key của các bảng Dim không nên phụ thuộc vào nhau</a:t>
            </a:r>
          </a:p>
          <a:p>
            <a:pPr lvl="2">
              <a:lnSpc>
                <a:spcPct val="150000"/>
              </a:lnSpc>
              <a:spcBef>
                <a:spcPts val="0"/>
              </a:spcBef>
            </a:pPr>
            <a:r>
              <a:rPr lang="vi-VN"/>
              <a:t>Nếu dùng RDBMS để gán Surrogate Key, quá trình ETL nên call trực tiếp sequence từ database</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0B6CD6F-A791-879D-2642-E5EB697F5C9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78311757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D3D3D0C-EB12-A240-037E-5DE2D6C81B5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D2B0975-B61A-EB65-2535-DFE462AEFCF7}"/>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5AB7B285-74CF-65DD-861C-D40151BEB19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Dimension Surrogate Keys</a:t>
            </a:r>
            <a:r>
              <a:rPr lang="vi-VN"/>
              <a:t> (khóa nhân tạo) - Lợi ích khi dùng </a:t>
            </a:r>
            <a:r>
              <a:rPr lang="en-US"/>
              <a:t>Surrogate Key</a:t>
            </a:r>
            <a:endParaRPr lang="vi-VN"/>
          </a:p>
          <a:p>
            <a:pPr lvl="2">
              <a:lnSpc>
                <a:spcPct val="150000"/>
              </a:lnSpc>
              <a:spcBef>
                <a:spcPts val="0"/>
              </a:spcBef>
            </a:pPr>
            <a:r>
              <a:rPr lang="vi-VN"/>
              <a:t>Cho phép theo dõi sự thay đổi. Vd: địa chỉ của một KH thay đổi, chỉ cần tạo thêm 1 dòng với địa chỉ được update, natural key vẫn giữ nguyên, khóa nhân tạo mới</a:t>
            </a:r>
          </a:p>
          <a:p>
            <a:pPr lvl="2">
              <a:lnSpc>
                <a:spcPct val="150000"/>
              </a:lnSpc>
              <a:spcBef>
                <a:spcPts val="0"/>
              </a:spcBef>
            </a:pPr>
            <a:r>
              <a:rPr lang="vi-VN"/>
              <a:t>Khả năng tích hợp dữ liệu từ nhiều nguồn, các khóa tự nhiên từ nhiều nguồn được ánh xạ thành 1 khóa nhân tạo chung</a:t>
            </a:r>
          </a:p>
          <a:p>
            <a:pPr lvl="2">
              <a:lnSpc>
                <a:spcPct val="150000"/>
              </a:lnSpc>
              <a:spcBef>
                <a:spcPts val="0"/>
              </a:spcBef>
            </a:pPr>
            <a:r>
              <a:rPr lang="vi-VN"/>
              <a:t>Cải thiện hiệu suất: </a:t>
            </a:r>
            <a:r>
              <a:rPr lang="en-US"/>
              <a:t>Surrogate Key</a:t>
            </a:r>
            <a:r>
              <a:rPr lang="vi-VN"/>
              <a:t> là các số nguyên nhỏ, trong khi đó natural key thường là chuỗi các ký tự và số hoặc một nhóm các trường. </a:t>
            </a:r>
            <a:r>
              <a:rPr lang="en-US"/>
              <a:t>Surrogate Key</a:t>
            </a:r>
            <a:r>
              <a:rPr lang="vi-VN"/>
              <a:t> nhỏ dẫn đến kích thước bảng Fact sẽ nhỏ hơn. Thường thì kiểu số nguyên 4 byte cho </a:t>
            </a:r>
            <a:r>
              <a:rPr lang="en-US"/>
              <a:t>Surrogate Key</a:t>
            </a:r>
            <a:r>
              <a:rPr lang="vi-VN"/>
              <a:t> là đủ để xử lý hầu hết các bảng Dim</a:t>
            </a:r>
          </a:p>
          <a:p>
            <a:pPr lvl="2">
              <a:lnSpc>
                <a:spcPct val="150000"/>
              </a:lnSpc>
              <a:spcBef>
                <a:spcPts val="0"/>
              </a:spcBef>
            </a:pPr>
            <a:r>
              <a:rPr lang="vi-VN"/>
              <a:t>Xử lý null hoặc điều kiện không áp dụng/(unknown condition): Giá trị đặc biệt của khóa nhân tạo (-1 hoặc 0) được sd để ghi lại các điều kiện mà không có natural key. Vd: No Promotion condition hoặc khách hàng ẩn danh</a:t>
            </a:r>
          </a:p>
          <a:p>
            <a:pPr lvl="2">
              <a:lnSpc>
                <a:spcPct val="150000"/>
              </a:lnSpc>
              <a:spcBef>
                <a:spcPts val="0"/>
              </a:spcBef>
            </a:pPr>
            <a:r>
              <a:rPr lang="vi-VN"/>
              <a:t>Hỗ trợ theo dõi các thay đổi trong các thuộc tính của bảng Dim: Kỹ thuật chính để xử lý thay đổi trong các thuộc tính của bảng dim dựa trên </a:t>
            </a:r>
            <a:r>
              <a:rPr lang="en-US"/>
              <a:t>Surrogate Key</a:t>
            </a:r>
            <a:r>
              <a:rPr lang="vi-VN"/>
              <a:t> để xử lý nhiều thay đổi trong 1 natural key</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9D89C295-27FB-26D2-7176-9D6358EE602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67568930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B569E3D-9F24-49F7-BCEE-A4FDC34C783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D2D7D77-27F9-D6DD-6B7B-1AEC1A1E271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F6DA1CB-7C19-6AFA-926A-C067E72534DA}"/>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Durable</a:t>
            </a:r>
            <a:r>
              <a:rPr lang="vi-VN"/>
              <a:t> và </a:t>
            </a:r>
            <a:r>
              <a:rPr lang="en-US"/>
              <a:t>Supernatural Keys</a:t>
            </a:r>
            <a:endParaRPr lang="vi-VN"/>
          </a:p>
          <a:p>
            <a:pPr lvl="2">
              <a:lnSpc>
                <a:spcPct val="150000"/>
              </a:lnSpc>
              <a:spcBef>
                <a:spcPts val="0"/>
              </a:spcBef>
            </a:pPr>
            <a:r>
              <a:rPr lang="vi-VN"/>
              <a:t>Durable (</a:t>
            </a:r>
            <a:r>
              <a:rPr lang="en-US"/>
              <a:t>Su</a:t>
            </a:r>
            <a:r>
              <a:rPr lang="vi-VN"/>
              <a:t>pernatural) keys là khóa cho mỗi đối tượng duy nhất, dữ liệu gắn với khóa này ổn định và nhất quán, thường không thay đổi. </a:t>
            </a:r>
            <a:endParaRPr lang="en-US"/>
          </a:p>
          <a:p>
            <a:pPr lvl="2">
              <a:lnSpc>
                <a:spcPct val="150000"/>
              </a:lnSpc>
              <a:spcBef>
                <a:spcPts val="0"/>
              </a:spcBef>
            </a:pPr>
            <a:r>
              <a:rPr lang="vi-VN"/>
              <a:t>Ví dụ: Mã </a:t>
            </a:r>
            <a:r>
              <a:rPr lang="en-US"/>
              <a:t>NV </a:t>
            </a:r>
            <a:r>
              <a:rPr lang="vi-VN"/>
              <a:t>của một</a:t>
            </a:r>
            <a:r>
              <a:rPr lang="en-US"/>
              <a:t> NV</a:t>
            </a:r>
            <a:r>
              <a:rPr lang="vi-VN"/>
              <a:t> có thể thay đổi nếu </a:t>
            </a:r>
            <a:r>
              <a:rPr lang="en-US"/>
              <a:t>NV</a:t>
            </a:r>
            <a:r>
              <a:rPr lang="vi-VN"/>
              <a:t> ấy từ chức và lại được nhận vào làm việc. Khi Data Warehouse muốn có duy nhất một khóa cho nhân viên đó thì cần phải tạo durable key, khóa này tồn tại và không thay đổi trong tình huống này.</a:t>
            </a:r>
          </a:p>
          <a:p>
            <a:pPr lvl="2">
              <a:lnSpc>
                <a:spcPct val="150000"/>
              </a:lnSpc>
              <a:spcBef>
                <a:spcPts val="0"/>
              </a:spcBef>
            </a:pPr>
            <a:r>
              <a:rPr lang="vi-VN"/>
              <a:t>Durable key độc lập với QTKD, được gán lần lượt bằng số nguyên bắt đầu bằng 1. Nhiều surrogate key có thể ánh xạ đến một NV khi mà thông tin của NV đó thay đổi qua thời gian (SCD Type2), trong khi đó durable key không bao giờ thay đổi</a:t>
            </a:r>
          </a:p>
          <a:p>
            <a:pPr lvl="2">
              <a:lnSpc>
                <a:spcPct val="150000"/>
              </a:lnSpc>
              <a:spcBef>
                <a:spcPts val="0"/>
              </a:spcBef>
            </a:pPr>
            <a:r>
              <a:rPr lang="vi-VN"/>
              <a:t>Durable key được tạo ra khi thiết kế Data Warehouse, không có ở datasource</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D721EE6-A6A0-ACA1-AD66-17EBA827D6E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464494734"/>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B569E3D-9F24-49F7-BCEE-A4FDC34C783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D2D7D77-27F9-D6DD-6B7B-1AEC1A1E271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F6DA1CB-7C19-6AFA-926A-C067E72534DA}"/>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Durable</a:t>
            </a:r>
            <a:r>
              <a:rPr lang="vi-VN"/>
              <a:t> và </a:t>
            </a:r>
            <a:r>
              <a:rPr lang="en-US"/>
              <a:t>Supernatural Keys</a:t>
            </a:r>
            <a:endParaRPr lang="vi-VN"/>
          </a:p>
          <a:p>
            <a:pPr lvl="2">
              <a:lnSpc>
                <a:spcPct val="150000"/>
              </a:lnSpc>
              <a:spcBef>
                <a:spcPts val="0"/>
              </a:spcBef>
            </a:pPr>
            <a:r>
              <a:rPr lang="vi-VN"/>
              <a:t>VD:</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D721EE6-A6A0-ACA1-AD66-17EBA827D6E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1026" name="Picture 2" descr="Design Tip #147 Durable “Super-Natural” Keys - Kimball Group">
            <a:extLst>
              <a:ext uri="{FF2B5EF4-FFF2-40B4-BE49-F238E27FC236}">
                <a16:creationId xmlns:a16="http://schemas.microsoft.com/office/drawing/2014/main" id="{520C0E0D-89A3-B163-87D8-E0B3B0463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584" y="4745174"/>
            <a:ext cx="17730005" cy="422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390415"/>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B00EE6F0-13EE-F238-6932-220FD79A068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B6970FB-2A78-0DA1-9135-5CB56531A48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089EC5C-B1A2-1AF1-3FC0-4C1788B67B5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Drilling Down</a:t>
            </a:r>
          </a:p>
          <a:p>
            <a:pPr lvl="2">
              <a:lnSpc>
                <a:spcPct val="150000"/>
              </a:lnSpc>
              <a:spcBef>
                <a:spcPts val="0"/>
              </a:spcBef>
            </a:pPr>
            <a:r>
              <a:rPr lang="vi-VN"/>
              <a:t>Là cách đơn giản nhất để dữ liệu được phân tích bởi business user</a:t>
            </a:r>
          </a:p>
          <a:p>
            <a:pPr lvl="2">
              <a:lnSpc>
                <a:spcPct val="150000"/>
              </a:lnSpc>
              <a:spcBef>
                <a:spcPts val="0"/>
              </a:spcBef>
            </a:pPr>
            <a:r>
              <a:rPr lang="vi-VN"/>
              <a:t>Drillingg down đơn giản là thêm thuộc tính mới vào câu query, thuộc tính mới là một thuộc tính trong bảng dim được thêm vào câu lệnh “GROUP BY”</a:t>
            </a:r>
          </a:p>
          <a:p>
            <a:pPr lvl="2">
              <a:lnSpc>
                <a:spcPct val="150000"/>
              </a:lnSpc>
              <a:spcBef>
                <a:spcPts val="0"/>
              </a:spcBef>
            </a:pPr>
            <a:r>
              <a:rPr lang="vi-VN"/>
              <a:t>Thuộc tính mới có thể đến từ bất kỳ bảng dim nào gắn với bảng fact</a:t>
            </a:r>
          </a:p>
          <a:p>
            <a:pPr lvl="2">
              <a:lnSpc>
                <a:spcPct val="150000"/>
              </a:lnSpc>
              <a:spcBef>
                <a:spcPts val="0"/>
              </a:spcBef>
            </a:pPr>
            <a:r>
              <a:rPr lang="vi-VN"/>
              <a:t>Drilling Up ngược lại</a:t>
            </a:r>
          </a:p>
          <a:p>
            <a:pPr lvl="2">
              <a:lnSpc>
                <a:spcPct val="150000"/>
              </a:lnSpc>
              <a:spcBef>
                <a:spcPts val="0"/>
              </a:spcBef>
            </a:pPr>
            <a:endParaRPr lang="vi-VN"/>
          </a:p>
          <a:p>
            <a:pPr>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B8E15E2-FF9B-C88F-3A94-E09051CA51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288911550"/>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1310C1-994B-0239-AB08-D99B2D0D9D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97149F1-12C0-0319-88E6-3F014512416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A5B8D45-B10C-EB83-4B31-96C969009EE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Degenerate Dimensions</a:t>
            </a:r>
            <a:endParaRPr lang="vi-VN"/>
          </a:p>
          <a:p>
            <a:pPr lvl="1">
              <a:lnSpc>
                <a:spcPct val="150000"/>
              </a:lnSpc>
              <a:spcBef>
                <a:spcPts val="0"/>
              </a:spcBef>
            </a:pPr>
            <a:r>
              <a:rPr lang="vi-VN"/>
              <a:t>Degenerate dimension key là key mà không có bảng Dim tương ứng với key đó</a:t>
            </a:r>
          </a:p>
          <a:p>
            <a:pPr lvl="1">
              <a:lnSpc>
                <a:spcPct val="150000"/>
              </a:lnSpc>
              <a:spcBef>
                <a:spcPts val="0"/>
              </a:spcBef>
            </a:pPr>
            <a:r>
              <a:rPr lang="vi-VN"/>
              <a:t>Là các thuộc tính hoặc thông tin mà không thể phân loại vào bất kỳ bảng Dim nào hoặc thuộc tính đó dùng để xác định duy nhất mỗi bản ghi trong bảng fact, thường lưu trữ trực tiếp trong bảng Fact</a:t>
            </a:r>
          </a:p>
          <a:p>
            <a:pPr lvl="1">
              <a:lnSpc>
                <a:spcPct val="150000"/>
              </a:lnSpc>
              <a:spcBef>
                <a:spcPts val="0"/>
              </a:spcBef>
            </a:pPr>
            <a:r>
              <a:rPr lang="vi-VN"/>
              <a:t>Gặp phổ biến khi grain của bảng fact là cấp transaction hoặc transaction line</a:t>
            </a:r>
          </a:p>
          <a:p>
            <a:pPr lvl="1">
              <a:lnSpc>
                <a:spcPct val="150000"/>
              </a:lnSpc>
              <a:spcBef>
                <a:spcPts val="0"/>
              </a:spcBef>
            </a:pPr>
            <a:r>
              <a:rPr lang="vi-VN"/>
              <a:t>VD: bảng fact order có thuộc tính order_id là degenerate dimesion key vì nó ko phù hợp với bảng Dim nào, được lưu trữ trực tiếp trong bảng Fact. Order number, invoice number thường xuất hiện dưới dạng degenerate dimension key trong bảng Fact</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02D46A7-B2ED-FA39-F2C9-637872EB9AF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4133406628"/>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1310C1-994B-0239-AB08-D99B2D0D9D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97149F1-12C0-0319-88E6-3F014512416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A5B8D45-B10C-EB83-4B31-96C969009EE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Degenerate Dimensions</a:t>
            </a:r>
            <a:endParaRPr lang="vi-VN"/>
          </a:p>
          <a:p>
            <a:pPr lvl="1">
              <a:lnSpc>
                <a:spcPct val="150000"/>
              </a:lnSpc>
              <a:spcBef>
                <a:spcPts val="0"/>
              </a:spcBef>
            </a:pPr>
            <a:r>
              <a:rPr lang="vi-VN"/>
              <a:t>VD:</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02D46A7-B2ED-FA39-F2C9-637872EB9AF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2050" name="Picture 2" descr="Degenerate Dimension Explained | DWH Concepts">
            <a:extLst>
              <a:ext uri="{FF2B5EF4-FFF2-40B4-BE49-F238E27FC236}">
                <a16:creationId xmlns:a16="http://schemas.microsoft.com/office/drawing/2014/main" id="{6B041CF4-29AA-473A-758C-6F8BD16E6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985" y="3989314"/>
            <a:ext cx="12593204" cy="764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60050"/>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0B0AC1-9D1C-CFCD-4FE8-F33F1D905C8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83E8EBA-8CE9-9BD4-7AD6-E81F3ACD451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D5AC2EE-7C15-44B6-E69F-31E0DEA2ADF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Denormalized Flattened Dimensions</a:t>
            </a:r>
          </a:p>
          <a:p>
            <a:pPr lvl="1">
              <a:lnSpc>
                <a:spcPct val="150000"/>
              </a:lnSpc>
              <a:spcBef>
                <a:spcPts val="0"/>
              </a:spcBef>
            </a:pPr>
            <a:r>
              <a:rPr lang="vi-VN"/>
              <a:t>"Denormalized": là quá trình làm cho dữ liệu trở nên ít phức tạp hơn bằng cách giảm bớt hoặc loại bỏ các mối quan hệ (1-n) và dữ liệu lặp lại trong cơ sở dữ liệu</a:t>
            </a:r>
          </a:p>
          <a:p>
            <a:pPr lvl="1">
              <a:lnSpc>
                <a:spcPct val="150000"/>
              </a:lnSpc>
              <a:spcBef>
                <a:spcPts val="0"/>
              </a:spcBef>
            </a:pPr>
            <a:r>
              <a:rPr lang="vi-VN"/>
              <a:t>"Flattened Dimensions": Trong ngữ cảnh data warehousing, các bảng Dim thường được tổ chức dưới dạng hình thức hierarchical, tức là chúng có thể chứa nhiều cấp độ hoặc tầng. </a:t>
            </a:r>
          </a:p>
          <a:p>
            <a:pPr lvl="1">
              <a:lnSpc>
                <a:spcPct val="150000"/>
              </a:lnSpc>
              <a:spcBef>
                <a:spcPts val="0"/>
              </a:spcBef>
            </a:pPr>
            <a:r>
              <a:rPr lang="vi-VN"/>
              <a:t>Khi một dimension được làm phẳng (flattened), các cấp độ này được đưa lại cùng một cấp độ, làm cho dữ liệu trở nên dễ dàng hơn để truy cập và phân tích</a:t>
            </a:r>
          </a:p>
          <a:p>
            <a:pPr lvl="1">
              <a:lnSpc>
                <a:spcPct val="150000"/>
              </a:lnSpc>
              <a:spcBef>
                <a:spcPts val="0"/>
              </a:spcBef>
            </a:pPr>
            <a:r>
              <a:rPr lang="vi-VN"/>
              <a:t>Trong môi trường data warehouse, việc denormalize thường được thực hiện để đem lại sự đơn giản dễ hiểu và tối ưu hóa hiệu suất truy xuất dữ liệu</a:t>
            </a:r>
          </a:p>
          <a:p>
            <a:pPr marL="406400" lvl="1" indent="0">
              <a:lnSpc>
                <a:spcPct val="150000"/>
              </a:lnSpc>
              <a:spcBef>
                <a:spcPts val="0"/>
              </a:spcBef>
              <a:buNone/>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DD73F1D-D48A-616D-A1C2-2C3A2154695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75877264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0B0AC1-9D1C-CFCD-4FE8-F33F1D905C8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83E8EBA-8CE9-9BD4-7AD6-E81F3ACD451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D5AC2EE-7C15-44B6-E69F-31E0DEA2ADF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Denormalized Flattened Dimensions</a:t>
            </a:r>
          </a:p>
          <a:p>
            <a:pPr lvl="1">
              <a:lnSpc>
                <a:spcPct val="150000"/>
              </a:lnSpc>
              <a:spcBef>
                <a:spcPts val="0"/>
              </a:spcBef>
            </a:pPr>
            <a:r>
              <a:rPr lang="en-US"/>
              <a:t>VD: denormalized dimension tables vs normalized dimension table</a:t>
            </a: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DD73F1D-D48A-616D-A1C2-2C3A2154695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38</a:t>
            </a:fld>
            <a:endParaRPr/>
          </a:p>
        </p:txBody>
      </p:sp>
      <p:pic>
        <p:nvPicPr>
          <p:cNvPr id="3080" name="Picture 8" descr="Star Schema vs Snowflake Schema and the 7 Critical Differences">
            <a:extLst>
              <a:ext uri="{FF2B5EF4-FFF2-40B4-BE49-F238E27FC236}">
                <a16:creationId xmlns:a16="http://schemas.microsoft.com/office/drawing/2014/main" id="{3A6452E5-D100-04B1-22D0-838E85ECB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3165" y="4937857"/>
            <a:ext cx="11132012" cy="669908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tar Schema vs Snowflake Schema and the 7 Critical Differences">
            <a:extLst>
              <a:ext uri="{FF2B5EF4-FFF2-40B4-BE49-F238E27FC236}">
                <a16:creationId xmlns:a16="http://schemas.microsoft.com/office/drawing/2014/main" id="{3218645E-6169-CE23-5D20-3E446902A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43" y="5221289"/>
            <a:ext cx="10194836" cy="613510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6FC49AA-E15C-13CD-A7C6-246AC5E14975}"/>
              </a:ext>
            </a:extLst>
          </p:cNvPr>
          <p:cNvCxnSpPr/>
          <p:nvPr/>
        </p:nvCxnSpPr>
        <p:spPr>
          <a:xfrm>
            <a:off x="11720945" y="4937857"/>
            <a:ext cx="0" cy="70116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06792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F163468-D454-6451-8B90-1023099C6D7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616BC318-520E-5AF4-61C5-9856BB42C2F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D4F2E5C-A6C2-A932-EF67-E9E2D899104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Flags và Indicators thành thuộc tính văn bản</a:t>
            </a:r>
          </a:p>
          <a:p>
            <a:pPr lvl="2">
              <a:lnSpc>
                <a:spcPct val="150000"/>
              </a:lnSpc>
              <a:spcBef>
                <a:spcPts val="0"/>
              </a:spcBef>
            </a:pPr>
            <a:r>
              <a:rPr lang="vi-VN"/>
              <a:t>Code, true/false flags, chỉ báo trong bảng Dim nên được giải mãi thành các văn bản có ý nghĩa để đem lại sự dễ hiểu</a:t>
            </a:r>
          </a:p>
          <a:p>
            <a:pPr lvl="2">
              <a:lnSpc>
                <a:spcPct val="150000"/>
              </a:lnSpc>
              <a:spcBef>
                <a:spcPts val="0"/>
              </a:spcBef>
            </a:pPr>
            <a:r>
              <a:rPr lang="vi-VN"/>
              <a:t>Nên giải mã (decode) các từ viết tắt vd: Y/N, 1/0 và lưu trong bảng Dim vì các thuộc tính của bảng Dim là nhãn trong các Dashboard/Report. VD: Holiday và Non-holiday sẽ có ý nghĩa hơn Y/N</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F9E88DEB-4AF4-7F44-ACB3-3189E101601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39</a:t>
            </a:fld>
            <a:endParaRPr/>
          </a:p>
        </p:txBody>
      </p:sp>
      <p:pic>
        <p:nvPicPr>
          <p:cNvPr id="3" name="Picture 2">
            <a:extLst>
              <a:ext uri="{FF2B5EF4-FFF2-40B4-BE49-F238E27FC236}">
                <a16:creationId xmlns:a16="http://schemas.microsoft.com/office/drawing/2014/main" id="{39308CA5-AF7C-ECAA-7729-4E8223561B7C}"/>
              </a:ext>
            </a:extLst>
          </p:cNvPr>
          <p:cNvPicPr>
            <a:picLocks noChangeAspect="1"/>
          </p:cNvPicPr>
          <p:nvPr/>
        </p:nvPicPr>
        <p:blipFill>
          <a:blip r:embed="rId3"/>
          <a:stretch>
            <a:fillRect/>
          </a:stretch>
        </p:blipFill>
        <p:spPr>
          <a:xfrm>
            <a:off x="5426018" y="7778467"/>
            <a:ext cx="13535135" cy="4000676"/>
          </a:xfrm>
          <a:prstGeom prst="rect">
            <a:avLst/>
          </a:prstGeom>
        </p:spPr>
      </p:pic>
    </p:spTree>
    <p:extLst>
      <p:ext uri="{BB962C8B-B14F-4D97-AF65-F5344CB8AC3E}">
        <p14:creationId xmlns:p14="http://schemas.microsoft.com/office/powerpoint/2010/main" val="177305507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Khái niệm nền tảng</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marL="457200" lvl="0" indent="-457200" algn="l" rtl="0">
              <a:lnSpc>
                <a:spcPct val="150000"/>
              </a:lnSpc>
              <a:spcBef>
                <a:spcPts val="0"/>
              </a:spcBef>
              <a:spcAft>
                <a:spcPts val="0"/>
              </a:spcAft>
              <a:buSzPts val="5200"/>
              <a:buChar char="•"/>
            </a:pPr>
            <a:r>
              <a:rPr lang="vi-VN"/>
              <a:t>4 quyết định chính trong quá trình thiết kế mô hình chiều (dimensional model):</a:t>
            </a:r>
          </a:p>
          <a:p>
            <a:pPr lvl="1" indent="-457200">
              <a:lnSpc>
                <a:spcPct val="150000"/>
              </a:lnSpc>
              <a:spcBef>
                <a:spcPts val="0"/>
              </a:spcBef>
              <a:buSzPts val="5200"/>
              <a:buChar char="•"/>
            </a:pPr>
            <a:r>
              <a:rPr lang="vi-VN"/>
              <a:t>Xác định quy trình kinh doanh</a:t>
            </a:r>
          </a:p>
          <a:p>
            <a:pPr lvl="1" indent="-457200">
              <a:lnSpc>
                <a:spcPct val="150000"/>
              </a:lnSpc>
              <a:spcBef>
                <a:spcPts val="0"/>
              </a:spcBef>
              <a:buSzPts val="5200"/>
              <a:buChar char="•"/>
            </a:pPr>
            <a:r>
              <a:rPr lang="vi-VN"/>
              <a:t>Xác định mức độ chi tiết</a:t>
            </a:r>
          </a:p>
          <a:p>
            <a:pPr lvl="1" indent="-457200">
              <a:lnSpc>
                <a:spcPct val="150000"/>
              </a:lnSpc>
              <a:spcBef>
                <a:spcPts val="0"/>
              </a:spcBef>
              <a:buSzPts val="5200"/>
              <a:buChar char="•"/>
            </a:pPr>
            <a:r>
              <a:rPr lang="vi-VN"/>
              <a:t>Xác định các chiều</a:t>
            </a:r>
          </a:p>
          <a:p>
            <a:pPr lvl="1" indent="-457200">
              <a:lnSpc>
                <a:spcPct val="150000"/>
              </a:lnSpc>
              <a:spcBef>
                <a:spcPts val="0"/>
              </a:spcBef>
              <a:buSzPts val="5200"/>
              <a:buChar char="•"/>
            </a:pPr>
            <a:r>
              <a:rPr lang="vi-VN"/>
              <a:t>Xác định các chỉ số đo lường (facts)</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3" name="Picture 2">
            <a:extLst>
              <a:ext uri="{FF2B5EF4-FFF2-40B4-BE49-F238E27FC236}">
                <a16:creationId xmlns:a16="http://schemas.microsoft.com/office/drawing/2014/main" id="{CF3F5952-9705-1F7C-7F4C-D349900F24DC}"/>
              </a:ext>
            </a:extLst>
          </p:cNvPr>
          <p:cNvPicPr>
            <a:picLocks noChangeAspect="1"/>
          </p:cNvPicPr>
          <p:nvPr/>
        </p:nvPicPr>
        <p:blipFill>
          <a:blip r:embed="rId3"/>
          <a:stretch>
            <a:fillRect/>
          </a:stretch>
        </p:blipFill>
        <p:spPr>
          <a:xfrm>
            <a:off x="4373561" y="7420310"/>
            <a:ext cx="15640049" cy="4678647"/>
          </a:xfrm>
          <a:prstGeom prst="rect">
            <a:avLst/>
          </a:prstGeom>
        </p:spPr>
      </p:pic>
    </p:spTree>
    <p:extLst>
      <p:ext uri="{BB962C8B-B14F-4D97-AF65-F5344CB8AC3E}">
        <p14:creationId xmlns:p14="http://schemas.microsoft.com/office/powerpoint/2010/main" val="327979444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6C399A3-6E9A-4E47-768B-92BF9BF4F01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8A82631-9ADA-EE8D-91B7-0390D419E92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4605264-9702-95C1-24B9-9D06E5B586E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Null trong bảng dim</a:t>
            </a:r>
          </a:p>
          <a:p>
            <a:pPr lvl="2">
              <a:lnSpc>
                <a:spcPct val="150000"/>
              </a:lnSpc>
              <a:spcBef>
                <a:spcPts val="0"/>
              </a:spcBef>
            </a:pPr>
            <a:r>
              <a:rPr lang="vi-VN"/>
              <a:t>Các thuộc tính trong bảng dim có null là có hàng không được điền đầy đủ, bị thiếu hoặc thuộc tính đó không áp dụng được cho một số trường hợp nhất định trong bảng Dim dẫn đến việc bị null</a:t>
            </a:r>
          </a:p>
          <a:p>
            <a:pPr lvl="2">
              <a:lnSpc>
                <a:spcPct val="150000"/>
              </a:lnSpc>
              <a:spcBef>
                <a:spcPts val="0"/>
              </a:spcBef>
            </a:pPr>
            <a:r>
              <a:rPr lang="vi-VN"/>
              <a:t>Khác với null fact trong bảng Fact (giữ nguyên giá trị null thay vì thay thế bằng 0 hoặc -1) thì null ở bảng Dim cần phải hạn chế và không được phép tồn tại</a:t>
            </a:r>
          </a:p>
          <a:p>
            <a:pPr lvl="2">
              <a:lnSpc>
                <a:spcPct val="150000"/>
              </a:lnSpc>
              <a:spcBef>
                <a:spcPts val="0"/>
              </a:spcBef>
            </a:pPr>
            <a:r>
              <a:rPr lang="vi-VN"/>
              <a:t>Thông thường, nên thay thế giá trị null bằng “Unknown” hoặc “Not Applicable” vì nên tránh null xuất hiện trong bảng dim</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6C8E409C-D933-CFD2-B289-BE0644F392E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40</a:t>
            </a:fld>
            <a:endParaRPr/>
          </a:p>
        </p:txBody>
      </p:sp>
      <p:pic>
        <p:nvPicPr>
          <p:cNvPr id="5" name="Picture 4">
            <a:extLst>
              <a:ext uri="{FF2B5EF4-FFF2-40B4-BE49-F238E27FC236}">
                <a16:creationId xmlns:a16="http://schemas.microsoft.com/office/drawing/2014/main" id="{1F1F688F-9A42-C856-3BCB-40A560433C87}"/>
              </a:ext>
            </a:extLst>
          </p:cNvPr>
          <p:cNvPicPr>
            <a:picLocks noChangeAspect="1"/>
          </p:cNvPicPr>
          <p:nvPr/>
        </p:nvPicPr>
        <p:blipFill>
          <a:blip r:embed="rId3"/>
          <a:stretch>
            <a:fillRect/>
          </a:stretch>
        </p:blipFill>
        <p:spPr>
          <a:xfrm>
            <a:off x="5389459" y="8712255"/>
            <a:ext cx="13608256" cy="2924688"/>
          </a:xfrm>
          <a:prstGeom prst="rect">
            <a:avLst/>
          </a:prstGeom>
        </p:spPr>
      </p:pic>
    </p:spTree>
    <p:extLst>
      <p:ext uri="{BB962C8B-B14F-4D97-AF65-F5344CB8AC3E}">
        <p14:creationId xmlns:p14="http://schemas.microsoft.com/office/powerpoint/2010/main" val="1562874216"/>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2D0D12B-5B92-C4CA-A36B-AA4D4FAF7DD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4879A876-5F6A-606A-D0D6-559007B6C83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F521753-CEEF-DA3B-13A7-BECA4DE7A51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endParaRPr lang="vi-VN"/>
          </a:p>
          <a:p>
            <a:pPr lvl="2">
              <a:lnSpc>
                <a:spcPct val="150000"/>
              </a:lnSpc>
              <a:spcBef>
                <a:spcPts val="0"/>
              </a:spcBef>
            </a:pPr>
            <a:r>
              <a:rPr lang="vi-VN"/>
              <a:t>Các bảng dim date thường liên kết cùng với hầu hết các bảng Fact, cho phép điều hướng thời gian tới các ngày, tháng, kỳ tài chính, hoặc các ngày đặc biệt trong lịch</a:t>
            </a:r>
          </a:p>
          <a:p>
            <a:pPr lvl="2">
              <a:lnSpc>
                <a:spcPct val="150000"/>
              </a:lnSpc>
              <a:spcBef>
                <a:spcPts val="0"/>
              </a:spcBef>
            </a:pPr>
            <a:r>
              <a:rPr lang="vi-VN"/>
              <a:t>Để tận dụng phân vùng (partitioning), PK của Dim date thường có ý nghĩa, vd là YYYYMMDD</a:t>
            </a:r>
          </a:p>
          <a:p>
            <a:pPr lvl="2">
              <a:lnSpc>
                <a:spcPct val="150000"/>
              </a:lnSpc>
              <a:spcBef>
                <a:spcPts val="0"/>
              </a:spcBef>
            </a:pPr>
            <a:r>
              <a:rPr lang="vi-VN"/>
              <a:t>Dim date cũng cần phải có một hàng đặc biệt thể hiện sự không biết thời gian “Unknown”</a:t>
            </a:r>
          </a:p>
          <a:p>
            <a:pPr lvl="2">
              <a:lnSpc>
                <a:spcPct val="150000"/>
              </a:lnSpc>
              <a:spcBef>
                <a:spcPts val="0"/>
              </a:spcBef>
            </a:pPr>
            <a:r>
              <a:rPr lang="vi-VN"/>
              <a:t>Khi cần sự chính xác cao hơn về thời gian, một cột date/time stamp có thể được thêm vào bảng Fact, cột này không phải là FK mà là một cột độc lập</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44F5293-AD60-532F-29BE-CA3D54964C7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3" name="Picture 2">
            <a:extLst>
              <a:ext uri="{FF2B5EF4-FFF2-40B4-BE49-F238E27FC236}">
                <a16:creationId xmlns:a16="http://schemas.microsoft.com/office/drawing/2014/main" id="{4224494D-8CAE-0349-F187-04775FF1EA5C}"/>
              </a:ext>
            </a:extLst>
          </p:cNvPr>
          <p:cNvPicPr>
            <a:picLocks noChangeAspect="1"/>
          </p:cNvPicPr>
          <p:nvPr/>
        </p:nvPicPr>
        <p:blipFill>
          <a:blip r:embed="rId3"/>
          <a:stretch>
            <a:fillRect/>
          </a:stretch>
        </p:blipFill>
        <p:spPr>
          <a:xfrm>
            <a:off x="8132583" y="8167255"/>
            <a:ext cx="15191873" cy="4572000"/>
          </a:xfrm>
          <a:prstGeom prst="rect">
            <a:avLst/>
          </a:prstGeom>
        </p:spPr>
      </p:pic>
    </p:spTree>
    <p:extLst>
      <p:ext uri="{BB962C8B-B14F-4D97-AF65-F5344CB8AC3E}">
        <p14:creationId xmlns:p14="http://schemas.microsoft.com/office/powerpoint/2010/main" val="336889824"/>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2D0D12B-5B92-C4CA-A36B-AA4D4FAF7DD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4879A876-5F6A-606A-D0D6-559007B6C83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F521753-CEEF-DA3B-13A7-BECA4DE7A510}"/>
              </a:ext>
            </a:extLst>
          </p:cNvPr>
          <p:cNvSpPr txBox="1">
            <a:spLocks noGrp="1"/>
          </p:cNvSpPr>
          <p:nvPr>
            <p:ph type="body" idx="1"/>
          </p:nvPr>
        </p:nvSpPr>
        <p:spPr>
          <a:xfrm>
            <a:off x="1062718" y="2079057"/>
            <a:ext cx="14378174"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endParaRPr lang="vi-VN"/>
          </a:p>
          <a:p>
            <a:pPr lvl="2">
              <a:lnSpc>
                <a:spcPct val="150000"/>
              </a:lnSpc>
              <a:spcBef>
                <a:spcPts val="0"/>
              </a:spcBef>
            </a:pPr>
            <a:r>
              <a:rPr lang="vi-VN"/>
              <a:t>Phân biệt sự khác nhau giữa dim datevà dim time-of-day:</a:t>
            </a:r>
          </a:p>
          <a:p>
            <a:pPr lvl="3">
              <a:lnSpc>
                <a:spcPct val="150000"/>
              </a:lnSpc>
              <a:spcBef>
                <a:spcPts val="0"/>
              </a:spcBef>
            </a:pPr>
            <a:r>
              <a:rPr lang="vi-VN"/>
              <a:t>Dim date: chứa thông tin về ngày, tháng, năm. Có các thuộc tính như ngày trong tuần, quý, mùa. Dùng cho các báo cáo hàng ngày, hàng tuần, hàng quý, hàng năm</a:t>
            </a:r>
          </a:p>
          <a:p>
            <a:pPr lvl="3">
              <a:lnSpc>
                <a:spcPct val="150000"/>
              </a:lnSpc>
              <a:spcBef>
                <a:spcPts val="0"/>
              </a:spcBef>
            </a:pPr>
            <a:r>
              <a:rPr lang="vi-VN"/>
              <a:t>Dim time-of-day: chứa thông tin về thời gian trong một ngày, bao gồm: giờ, phút, giây. Cung cấp các thuộc tính như ca làm việc (sáng, chiều, tối). Sử dụng để phân tích dữ liệu theo thời gian trong ngày</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44F5293-AD60-532F-29BE-CA3D54964C7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4098" name="Picture 2" descr="sql - date/time dimension - Stack Overflow">
            <a:extLst>
              <a:ext uri="{FF2B5EF4-FFF2-40B4-BE49-F238E27FC236}">
                <a16:creationId xmlns:a16="http://schemas.microsoft.com/office/drawing/2014/main" id="{1BE1122B-ED90-AE20-805D-7699FE23B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8371" y="2078079"/>
            <a:ext cx="7586086" cy="95598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756F82-AEA9-AE52-88AD-88F919F4E90A}"/>
              </a:ext>
            </a:extLst>
          </p:cNvPr>
          <p:cNvSpPr/>
          <p:nvPr/>
        </p:nvSpPr>
        <p:spPr>
          <a:xfrm>
            <a:off x="16916402" y="2369127"/>
            <a:ext cx="1641762" cy="13092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B506C2-54F9-C037-B2AD-CBB066F7266D}"/>
              </a:ext>
            </a:extLst>
          </p:cNvPr>
          <p:cNvSpPr/>
          <p:nvPr/>
        </p:nvSpPr>
        <p:spPr>
          <a:xfrm>
            <a:off x="16860982" y="4149436"/>
            <a:ext cx="1697182" cy="14755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F3E789-5E6D-09BE-B058-C5BCA8FDA802}"/>
              </a:ext>
            </a:extLst>
          </p:cNvPr>
          <p:cNvSpPr/>
          <p:nvPr/>
        </p:nvSpPr>
        <p:spPr>
          <a:xfrm>
            <a:off x="19950545" y="2410692"/>
            <a:ext cx="1911928" cy="7481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838609"/>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81EAEF9C-775F-AD09-26E5-80B9F70691A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5E5D92-6B0E-397D-36A2-60526684CC0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79E27B1E-F63E-E040-A422-7BFFE135293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r>
              <a:rPr lang="vi-VN"/>
              <a:t> (customer-centric dates)</a:t>
            </a:r>
          </a:p>
          <a:p>
            <a:pPr lvl="2">
              <a:lnSpc>
                <a:spcPct val="150000"/>
              </a:lnSpc>
              <a:spcBef>
                <a:spcPts val="0"/>
              </a:spcBef>
            </a:pPr>
            <a:r>
              <a:rPr lang="vi-VN"/>
              <a:t>Dim customer thường chứa thuộc tính date. VD: first/last purchase date hoặc date of birth</a:t>
            </a:r>
          </a:p>
          <a:p>
            <a:pPr lvl="2">
              <a:lnSpc>
                <a:spcPct val="150000"/>
              </a:lnSpc>
              <a:spcBef>
                <a:spcPts val="0"/>
              </a:spcBef>
            </a:pPr>
            <a:r>
              <a:rPr lang="vi-VN"/>
              <a:t>Nếu muốn tổng hợp những date này thì cần một bảng date riêng như là (first purchase date dim) liên kết với bảng dim customer</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A89FED7C-DAAD-37EE-D37D-88B7E26AD7C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43</a:t>
            </a:fld>
            <a:endParaRPr/>
          </a:p>
        </p:txBody>
      </p:sp>
      <p:pic>
        <p:nvPicPr>
          <p:cNvPr id="4" name="Picture 3">
            <a:extLst>
              <a:ext uri="{FF2B5EF4-FFF2-40B4-BE49-F238E27FC236}">
                <a16:creationId xmlns:a16="http://schemas.microsoft.com/office/drawing/2014/main" id="{F7683830-644C-27FD-3072-2F80D4DB5BD7}"/>
              </a:ext>
            </a:extLst>
          </p:cNvPr>
          <p:cNvPicPr>
            <a:picLocks noChangeAspect="1"/>
          </p:cNvPicPr>
          <p:nvPr/>
        </p:nvPicPr>
        <p:blipFill>
          <a:blip r:embed="rId3"/>
          <a:stretch>
            <a:fillRect/>
          </a:stretch>
        </p:blipFill>
        <p:spPr>
          <a:xfrm>
            <a:off x="5415324" y="6563372"/>
            <a:ext cx="13556525" cy="4450991"/>
          </a:xfrm>
          <a:prstGeom prst="rect">
            <a:avLst/>
          </a:prstGeom>
        </p:spPr>
      </p:pic>
    </p:spTree>
    <p:extLst>
      <p:ext uri="{BB962C8B-B14F-4D97-AF65-F5344CB8AC3E}">
        <p14:creationId xmlns:p14="http://schemas.microsoft.com/office/powerpoint/2010/main" val="2208117623"/>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1AFF1EE1-3DC3-9ADD-DC3E-FC1C4C5322D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3BD521B0-435D-F026-6640-DCEA1A3DF86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36BA02F-A2FE-0775-E810-73A56E085781}"/>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r>
              <a:rPr lang="vi-VN"/>
              <a:t> (customer-centric dates)</a:t>
            </a:r>
          </a:p>
          <a:p>
            <a:pPr lvl="2">
              <a:lnSpc>
                <a:spcPct val="150000"/>
              </a:lnSpc>
              <a:spcBef>
                <a:spcPts val="0"/>
              </a:spcBef>
            </a:pPr>
            <a:r>
              <a:rPr lang="vi-VN"/>
              <a:t>Dim date và time-of-day là các dimension đặc biệt, chúng được xác định khi bắt đầu DWH project, chúng không có nguồn dữ liệu truyền thống nào để lấy</a:t>
            </a:r>
          </a:p>
          <a:p>
            <a:pPr lvl="2">
              <a:lnSpc>
                <a:spcPct val="150000"/>
              </a:lnSpc>
              <a:spcBef>
                <a:spcPts val="0"/>
              </a:spcBef>
            </a:pPr>
            <a:r>
              <a:rPr lang="vi-VN"/>
              <a:t>Thông thường việc xây dựng các bảng dim này khá đơn giản và nhanh chóng</a:t>
            </a:r>
          </a:p>
          <a:p>
            <a:pPr lvl="2">
              <a:lnSpc>
                <a:spcPct val="150000"/>
              </a:lnSpc>
              <a:spcBef>
                <a:spcPts val="0"/>
              </a:spcBef>
            </a:pPr>
            <a:r>
              <a:rPr lang="vi-VN"/>
              <a:t>Thách thức trong môi trường doanh nghiệp toàn cầu: trong môi trường doanh nghiệp toàn cầu, việc quản lý các bảng dim date và time có thể trở nên phức tạp hơn</a:t>
            </a:r>
          </a:p>
          <a:p>
            <a:pPr lvl="2">
              <a:lnSpc>
                <a:spcPct val="150000"/>
              </a:lnSpc>
              <a:spcBef>
                <a:spcPts val="0"/>
              </a:spcBef>
            </a:pPr>
            <a:r>
              <a:rPr lang="vi-VN"/>
              <a:t>Điều này có thể do sự đa dạng trong các kỳ báo cáo tài chính ở nhiều quốc gia hoặc vì sự phức tạp của các lịch âm dương khác nhau trong các văn hóa khác nhau</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0101F5F2-816A-5081-42FF-2271EF4ABDA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2379133552"/>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8A6A1EF2-0AF7-46DF-F90E-B9B41B31508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172311D-8352-8162-DA2D-74E3F68113B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E78EABF-5D4E-1799-8ABD-45F013DA194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Một bảng Dim có thể được tham chiếu nhiều lần trong bảng Fact, với mỗi tham chiếu liên kết đến một vai trò (role) khác về mặt logic. Vd: một bảng Fact có thể có nhiều date, mỗi date được biểu diễn bởi 1 FK đến bảng Dim date</a:t>
            </a:r>
          </a:p>
          <a:p>
            <a:pPr lvl="2">
              <a:lnSpc>
                <a:spcPct val="150000"/>
              </a:lnSpc>
              <a:spcBef>
                <a:spcPts val="0"/>
              </a:spcBef>
            </a:pPr>
            <a:r>
              <a:rPr lang="vi-VN"/>
              <a:t>Quan trọng là mỗi FK tham chiếu đến những logical Dim date khác nhau để chúng độc lập với nhau (cùng 1 bảng Dim date vật lý nhưng khác nhau về mặt logic vd: dimdate as d1, dimdate as d2)</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E346482-4616-1E33-58CE-177526CC593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2734939562"/>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F96507A-C984-40F8-84A6-424961D6BA5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D11F3CE2-319F-99DB-5253-1F0AAABB3BD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DE9A3BF-B613-2939-8FC5-C43A6806504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Vd: Khi bảng transaction fact cần thông tin về order date và requested ship date =&gt; cần 2 FK. Tuy nhiên, không thể join 2 FK đó tới cùng 1 bảng dim date vì SQL sẽ hiểu là 2 FK này là giống nhau tuy nhiên chúng lại khác nhau</a:t>
            </a:r>
          </a:p>
          <a:p>
            <a:pPr lvl="2">
              <a:lnSpc>
                <a:spcPct val="150000"/>
              </a:lnSpc>
              <a:spcBef>
                <a:spcPts val="0"/>
              </a:spcBef>
            </a:pPr>
            <a:r>
              <a:rPr lang="vi-VN"/>
              <a:t>Cách tiếp cận: tạo view hoặc alias (date as d1, date as d2), lưu ý cần phân biệt tên các cột (vd: order month và requested ship month)</a:t>
            </a:r>
          </a:p>
          <a:p>
            <a:pPr lvl="2">
              <a:lnSpc>
                <a:spcPct val="150000"/>
              </a:lnSpc>
              <a:spcBef>
                <a:spcPts val="0"/>
              </a:spcBef>
            </a:pPr>
            <a:r>
              <a:rPr lang="vi-VN"/>
              <a:t>Bất kể là cách tiếp cận nào thì cũng cần phải có 2 dim date về mặt logic</a:t>
            </a:r>
          </a:p>
          <a:p>
            <a:pPr lvl="2">
              <a:lnSpc>
                <a:spcPct val="150000"/>
              </a:lnSpc>
              <a:spcBef>
                <a:spcPts val="0"/>
              </a:spcBef>
            </a:pPr>
            <a:r>
              <a:rPr lang="vi-VN"/>
              <a:t>Nếu tool nào mà không hỗ trợ multiple roles thì cần tạo ra 2 bảng dim cho 2 role (vật lý)</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80BF377C-5CE2-F909-0190-C9A87ECE61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46</a:t>
            </a:fld>
            <a:endParaRPr/>
          </a:p>
        </p:txBody>
      </p:sp>
      <p:pic>
        <p:nvPicPr>
          <p:cNvPr id="3" name="Picture 2">
            <a:extLst>
              <a:ext uri="{FF2B5EF4-FFF2-40B4-BE49-F238E27FC236}">
                <a16:creationId xmlns:a16="http://schemas.microsoft.com/office/drawing/2014/main" id="{0066FC7A-3D71-D1C9-EBC4-5C1458D8AB9A}"/>
              </a:ext>
            </a:extLst>
          </p:cNvPr>
          <p:cNvPicPr>
            <a:picLocks noChangeAspect="1"/>
          </p:cNvPicPr>
          <p:nvPr/>
        </p:nvPicPr>
        <p:blipFill>
          <a:blip r:embed="rId3"/>
          <a:stretch>
            <a:fillRect/>
          </a:stretch>
        </p:blipFill>
        <p:spPr>
          <a:xfrm>
            <a:off x="6499585" y="8138949"/>
            <a:ext cx="9202434" cy="4267796"/>
          </a:xfrm>
          <a:prstGeom prst="rect">
            <a:avLst/>
          </a:prstGeom>
        </p:spPr>
      </p:pic>
    </p:spTree>
    <p:extLst>
      <p:ext uri="{BB962C8B-B14F-4D97-AF65-F5344CB8AC3E}">
        <p14:creationId xmlns:p14="http://schemas.microsoft.com/office/powerpoint/2010/main" val="353466899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5CC91CC-6118-AB7C-1A25-8F1DADB6391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150EB4B-D8BB-4159-F34C-4900FA581104}"/>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10D203BD-9E7B-C1B6-149C-06B47ECEF95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VD: Bảng Fact Accumulating Snapshot luôn liên kết với nhiều date stamps (do có nhiều mốc thời gian)</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E51555E2-74D0-3707-C235-0D33A696926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4" name="Picture 3">
            <a:extLst>
              <a:ext uri="{FF2B5EF4-FFF2-40B4-BE49-F238E27FC236}">
                <a16:creationId xmlns:a16="http://schemas.microsoft.com/office/drawing/2014/main" id="{45AB0B78-D62B-EF5E-E23A-E67E1D734EEC}"/>
              </a:ext>
            </a:extLst>
          </p:cNvPr>
          <p:cNvPicPr>
            <a:picLocks noChangeAspect="1"/>
          </p:cNvPicPr>
          <p:nvPr/>
        </p:nvPicPr>
        <p:blipFill>
          <a:blip r:embed="rId3"/>
          <a:stretch>
            <a:fillRect/>
          </a:stretch>
        </p:blipFill>
        <p:spPr>
          <a:xfrm>
            <a:off x="5783064" y="5118331"/>
            <a:ext cx="12821044" cy="6083069"/>
          </a:xfrm>
          <a:prstGeom prst="rect">
            <a:avLst/>
          </a:prstGeom>
        </p:spPr>
      </p:pic>
    </p:spTree>
    <p:extLst>
      <p:ext uri="{BB962C8B-B14F-4D97-AF65-F5344CB8AC3E}">
        <p14:creationId xmlns:p14="http://schemas.microsoft.com/office/powerpoint/2010/main" val="269004697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B397566-6664-79A9-DD97-CFA1D7F90B5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0988562-C6AF-43D2-3EFD-420557CB544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64F62BC-BF86-E1F4-0338-365F4E3942D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Junk Dimensions</a:t>
            </a:r>
          </a:p>
          <a:p>
            <a:pPr lvl="2">
              <a:lnSpc>
                <a:spcPct val="150000"/>
              </a:lnSpc>
              <a:spcBef>
                <a:spcPts val="0"/>
              </a:spcBef>
            </a:pPr>
            <a:r>
              <a:rPr lang="vi-VN"/>
              <a:t>Định nghĩa: Junk dimension là tập hợp các flags, indicators có low-cardinality, khi tạo bảng dim này, ta sẽ bỏ các flags ra khỏi bảng Fact và đặt chúng vào junk dimension</a:t>
            </a:r>
          </a:p>
          <a:p>
            <a:pPr lvl="2">
              <a:lnSpc>
                <a:spcPct val="150000"/>
              </a:lnSpc>
              <a:spcBef>
                <a:spcPts val="0"/>
              </a:spcBef>
            </a:pPr>
            <a:r>
              <a:rPr lang="vi-VN"/>
              <a:t>Các quy trình kinh doanh giao dịch thường tạo ra một số flags, indicators, low-cardinality flags. Vd: hàng được gói, trả về?, ... Thường là kiểu giá trị rời rạc hoặc giá trị phân loại</a:t>
            </a:r>
          </a:p>
          <a:p>
            <a:pPr lvl="2">
              <a:lnSpc>
                <a:spcPct val="150000"/>
              </a:lnSpc>
              <a:spcBef>
                <a:spcPts val="0"/>
              </a:spcBef>
            </a:pPr>
            <a:r>
              <a:rPr lang="vi-VN"/>
              <a:t>Thay vì tạo bảng Dim mới cho mỗi flag và indicator thì có thể tạo ra 1 bảng Dim junk gộp tất cả flag, indicator lại</a:t>
            </a:r>
          </a:p>
          <a:p>
            <a:pPr lvl="2">
              <a:lnSpc>
                <a:spcPct val="150000"/>
              </a:lnSpc>
              <a:spcBef>
                <a:spcPts val="0"/>
              </a:spcBef>
            </a:pPr>
            <a:r>
              <a:rPr lang="vi-VN"/>
              <a:t>Bảng Dim kiểu này hay có tên là </a:t>
            </a:r>
            <a:r>
              <a:rPr lang="en-US"/>
              <a:t>transaction profile </a:t>
            </a:r>
            <a:r>
              <a:rPr lang="vi-VN"/>
              <a:t>dimension, có thể là tích Descartes của tất cả các tổ hợp có thể xảy ra của các flags, indicators hoặc tổ hợp các flags, indicators thực sự xảy ra trong datasource</a:t>
            </a:r>
          </a:p>
          <a:p>
            <a:pPr lvl="2">
              <a:lnSpc>
                <a:spcPct val="150000"/>
              </a:lnSpc>
              <a:spcBef>
                <a:spcPts val="0"/>
              </a:spcBef>
            </a:pPr>
            <a:r>
              <a:rPr lang="vi-VN"/>
              <a:t>Việc bảng Dim junk chứa tất cả các trường hợp có thể xảy ra của các flags hay là chỉ lưu trữ các trường hợp xảy ra ở data source phụ thuộc vào số lượng trường hợp có thể xảy ra. Nếu nhiều thì chỉ cần lưu trữ các TH xảy ra, nếu ít thì lưu trữ tất cả các trường hợp có thể xảy ra</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3C10204-7FDF-0C2F-B58B-493B422AEC74}"/>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3456558263"/>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37E8B66-90AB-A76D-AFF0-2211263CF2A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70643D7-DB51-698A-02C0-7B6096D726C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365DE8EB-C3BC-5FBD-7C3F-AC36D62033A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Junk Dimensions</a:t>
            </a:r>
          </a:p>
          <a:p>
            <a:pPr lvl="2">
              <a:lnSpc>
                <a:spcPct val="150000"/>
              </a:lnSpc>
              <a:spcBef>
                <a:spcPts val="0"/>
              </a:spcBef>
            </a:pPr>
            <a:r>
              <a:rPr lang="vi-VN"/>
              <a:t>Các lựa chọn “không hấp dẫn lắm” để xử lý các flags và indicators không quan trọng này:</a:t>
            </a:r>
          </a:p>
          <a:p>
            <a:pPr lvl="3">
              <a:lnSpc>
                <a:spcPct val="150000"/>
              </a:lnSpc>
              <a:spcBef>
                <a:spcPts val="0"/>
              </a:spcBef>
            </a:pPr>
            <a:r>
              <a:rPr lang="vi-VN"/>
              <a:t>Bỏ đi các flag, indicators này nếu thực sự không cần thiết (tuy nhiên có thể ai đó sẽ cần và phải giữ lại)</a:t>
            </a:r>
          </a:p>
          <a:p>
            <a:pPr lvl="3">
              <a:lnSpc>
                <a:spcPct val="150000"/>
              </a:lnSpc>
              <a:spcBef>
                <a:spcPts val="0"/>
              </a:spcBef>
            </a:pPr>
            <a:r>
              <a:rPr lang="vi-VN"/>
              <a:t>Giữ nguyên các flag, indicators này trên các dòng của bảng Fact (tức là không làm gì)</a:t>
            </a:r>
          </a:p>
          <a:p>
            <a:pPr lvl="3">
              <a:lnSpc>
                <a:spcPct val="150000"/>
              </a:lnSpc>
              <a:spcBef>
                <a:spcPts val="0"/>
              </a:spcBef>
            </a:pPr>
            <a:r>
              <a:rPr lang="vi-VN"/>
              <a:t>Tạo các bảng dim riêng cho từng flag, indicators (vd 10 flag thì 10 bảng dim)</a:t>
            </a:r>
          </a:p>
          <a:p>
            <a:pPr lvl="3">
              <a:lnSpc>
                <a:spcPct val="150000"/>
              </a:lnSpc>
              <a:spcBef>
                <a:spcPts val="0"/>
              </a:spcBef>
            </a:pPr>
            <a:r>
              <a:rPr lang="vi-VN"/>
              <a:t>Tạo bảo dim với order_number là PK và các flags, indicators (không nên vì khi order_number là PK thì bảng Dim đó sẽ có số lượng hàng rất nhiều – tương ứng số hàng của bảng Fact)</a:t>
            </a:r>
          </a:p>
          <a:p>
            <a:pPr lvl="2">
              <a:lnSpc>
                <a:spcPct val="150000"/>
              </a:lnSpc>
              <a:spcBef>
                <a:spcPts val="0"/>
              </a:spcBef>
            </a:pPr>
            <a:r>
              <a:rPr lang="vi-VN"/>
              <a:t>Chú ý: Nếu các flag, indicator có nhiều giá trị unique quá. Giả sử có 5 indicator với mỗi indicator có 100 giá trị khác nhau, nếu tạo 1 bảng junk dim thì số dòng có thể lên đến 100^5 (100 triệu) dòng. Trong trường hợp này thì nên tạo các dim khác nhau cho các indicator</a:t>
            </a:r>
          </a:p>
          <a:p>
            <a:pPr lvl="2">
              <a:lnSpc>
                <a:spcPct val="150000"/>
              </a:lnSpc>
              <a:spcBef>
                <a:spcPts val="0"/>
              </a:spcBef>
            </a:pPr>
            <a:r>
              <a:rPr lang="vi-VN"/>
              <a:t>Nếu có 5 indicator mà mỗi indicator có 3 giá trị thì tạo 1 bảng junk dim để lưu trữ tất cả chúng là hợp lý, số dòng của junk dim có thể có là 3^5 (243) dòng</a:t>
            </a:r>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8FC5CBD-6D52-CD0F-6423-4E8CEBD6501E}"/>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29006517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Khái niệm nền tảng</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1: Xác định quy trình kinh doanh</a:t>
            </a:r>
          </a:p>
          <a:p>
            <a:pPr lvl="1" indent="-457200">
              <a:lnSpc>
                <a:spcPct val="150000"/>
              </a:lnSpc>
              <a:spcBef>
                <a:spcPts val="0"/>
              </a:spcBef>
            </a:pPr>
            <a:r>
              <a:rPr lang="vi-VN"/>
              <a:t>Quy trình kinh doanh thường được diễn tả bằng các động từ chỉ hành động, mô tả các hoạt động mà business thực hiện</a:t>
            </a:r>
          </a:p>
          <a:p>
            <a:pPr lvl="1" indent="-457200">
              <a:lnSpc>
                <a:spcPct val="150000"/>
              </a:lnSpc>
              <a:spcBef>
                <a:spcPts val="0"/>
              </a:spcBef>
            </a:pPr>
            <a:r>
              <a:rPr lang="vi-VN"/>
              <a:t>Thường có các hệ thống vận hành hỗ trợ trong quy trình kinh doanh. VD: hệ thống thanh toán hoặc hệ thống mua hàng</a:t>
            </a:r>
          </a:p>
          <a:p>
            <a:pPr lvl="1" indent="-457200">
              <a:lnSpc>
                <a:spcPct val="150000"/>
              </a:lnSpc>
              <a:spcBef>
                <a:spcPts val="0"/>
              </a:spcBef>
            </a:pPr>
            <a:r>
              <a:rPr lang="vi-VN"/>
              <a:t>Quy trình kinh doanh tạo ra hoặc ghi lại các chỉ số đo lường hiệu suất quan trọng, các chỉ số có thể là kết quả trong quá trình kinh doanh</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548661382"/>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D731FF9-6795-AAE5-C443-90748D9261C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427777F-3F8C-D91E-BCEB-DB75CD202056}"/>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2AA4841F-55FF-FE72-2968-EA8A9834FA4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Snowflaked Dimensions</a:t>
            </a:r>
          </a:p>
          <a:p>
            <a:pPr lvl="2">
              <a:lnSpc>
                <a:spcPct val="150000"/>
              </a:lnSpc>
              <a:spcBef>
                <a:spcPts val="0"/>
              </a:spcBef>
            </a:pPr>
            <a:r>
              <a:rPr lang="vi-VN"/>
              <a:t>Quá trình chuẩn hóa bảng dim tạo ra một cấu trúc phân cấp các bảng Dim liên kết với nhau, gọi là Snowflaking</a:t>
            </a:r>
          </a:p>
          <a:p>
            <a:pPr lvl="2">
              <a:lnSpc>
                <a:spcPct val="150000"/>
              </a:lnSpc>
              <a:spcBef>
                <a:spcPts val="0"/>
              </a:spcBef>
            </a:pPr>
            <a:r>
              <a:rPr lang="vi-VN"/>
              <a:t>Cấu trúc này chứa chính xác và đầy đủ dữ liệu, nhưng nó khiến cho người dùng khó hiểu và khó điều hướng giữa các chiều (phải join nhiều)</a:t>
            </a:r>
          </a:p>
          <a:p>
            <a:pPr lvl="2">
              <a:lnSpc>
                <a:spcPct val="150000"/>
              </a:lnSpc>
              <a:spcBef>
                <a:spcPts val="0"/>
              </a:spcBef>
            </a:pPr>
            <a:r>
              <a:rPr lang="vi-VN"/>
              <a:t>Snowflaking ảnh hưởng tiêu cực đến hiệu suất truy vấn, trong khi đó một bảng Dim phẳng không chuẩn hóa chứa cùng dữ liệu như vậy đem lại hiệu suất truy vấn cao và sự dễ hiểu</a:t>
            </a:r>
          </a:p>
          <a:p>
            <a:pPr lvl="2">
              <a:lnSpc>
                <a:spcPct val="150000"/>
              </a:lnSpc>
              <a:spcBef>
                <a:spcPts val="0"/>
              </a:spcBef>
            </a:pPr>
            <a:r>
              <a:rPr lang="vi-VN"/>
              <a:t>Snowflaking để xử lý một số yêu cầu riêng là có thể chấp nhận được</a:t>
            </a:r>
          </a:p>
          <a:p>
            <a:pPr lvl="2">
              <a:lnSpc>
                <a:spcPct val="150000"/>
              </a:lnSpc>
              <a:spcBef>
                <a:spcPts val="0"/>
              </a:spcBef>
            </a:pPr>
            <a:endParaRPr lang="vi-VN"/>
          </a:p>
          <a:p>
            <a:pPr lvl="2">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E39FEFC-521A-A939-C286-761471733D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50</a:t>
            </a:fld>
            <a:endParaRPr/>
          </a:p>
        </p:txBody>
      </p:sp>
      <p:pic>
        <p:nvPicPr>
          <p:cNvPr id="5130" name="Picture 10" descr="Schemas Used in Data Warehouses: Star, Galaxy, and Snowflake">
            <a:extLst>
              <a:ext uri="{FF2B5EF4-FFF2-40B4-BE49-F238E27FC236}">
                <a16:creationId xmlns:a16="http://schemas.microsoft.com/office/drawing/2014/main" id="{DB3E26B7-8C03-7471-824F-5B6BA1FA5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4770" y="8018062"/>
            <a:ext cx="8848842" cy="468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874137"/>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C321E56-3A03-EDDF-8109-54327348434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E7FA72D-46A1-9D32-C10D-35C685BAB16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1122540C-9FF9-D842-9FC3-D0F482BE5297}"/>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Outrigger </a:t>
            </a:r>
            <a:r>
              <a:rPr lang="en-US"/>
              <a:t>Dimensions</a:t>
            </a:r>
            <a:endParaRPr lang="vi-VN"/>
          </a:p>
          <a:p>
            <a:pPr lvl="2">
              <a:lnSpc>
                <a:spcPct val="150000"/>
              </a:lnSpc>
              <a:spcBef>
                <a:spcPts val="0"/>
              </a:spcBef>
            </a:pPr>
            <a:r>
              <a:rPr lang="vi-VN"/>
              <a:t>Một bảng Dim có thể chứa tham chiếu đến bảng Dim khác, vd: bảng Dim về tài khoản ngân hàng có thể có tham chiếu đến bảng Dim date về ngày tài khoản được mở (gọi là outrigger dimension), bảng Dim được tham chiếu đến gọi là outrigger dimension</a:t>
            </a:r>
          </a:p>
          <a:p>
            <a:pPr lvl="2">
              <a:lnSpc>
                <a:spcPct val="150000"/>
              </a:lnSpc>
              <a:spcBef>
                <a:spcPts val="0"/>
              </a:spcBef>
            </a:pPr>
            <a:r>
              <a:rPr lang="vi-VN"/>
              <a:t>Việc sử dụng outrigger dimension là được phép nhưng nên sử dụng ít, thông thường thì 2 bảng dim liên kết với nhau thì nên loại bỏ liên kết đó và thay bằng 2 bảng dim liên kết trực tiếp với bảng fact với 2 FK riêng biệt</a:t>
            </a:r>
            <a:endParaRPr lang="en-US"/>
          </a:p>
          <a:p>
            <a:pPr lvl="2">
              <a:lnSpc>
                <a:spcPct val="150000"/>
              </a:lnSpc>
              <a:spcBef>
                <a:spcPts val="0"/>
              </a:spcBef>
            </a:pPr>
            <a:r>
              <a:rPr lang="en-US"/>
              <a:t>Vd: </a:t>
            </a:r>
            <a:r>
              <a:rPr lang="vi-VN"/>
              <a:t>có thể sử dụng outrigger trong bảng product về product intro date lưu trữ các trường date có lịch không tiêu chuẩn</a:t>
            </a:r>
          </a:p>
          <a:p>
            <a:pPr lvl="2">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E327772-BF41-C061-4075-B86124558E3E}"/>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51</a:t>
            </a:fld>
            <a:endParaRPr/>
          </a:p>
        </p:txBody>
      </p:sp>
      <p:pic>
        <p:nvPicPr>
          <p:cNvPr id="3" name="Picture 2">
            <a:extLst>
              <a:ext uri="{FF2B5EF4-FFF2-40B4-BE49-F238E27FC236}">
                <a16:creationId xmlns:a16="http://schemas.microsoft.com/office/drawing/2014/main" id="{364ADA4D-4537-5F27-B427-C24144719F03}"/>
              </a:ext>
            </a:extLst>
          </p:cNvPr>
          <p:cNvPicPr>
            <a:picLocks noChangeAspect="1"/>
          </p:cNvPicPr>
          <p:nvPr/>
        </p:nvPicPr>
        <p:blipFill>
          <a:blip r:embed="rId3"/>
          <a:stretch>
            <a:fillRect/>
          </a:stretch>
        </p:blipFill>
        <p:spPr>
          <a:xfrm>
            <a:off x="7687360" y="8371366"/>
            <a:ext cx="9012453" cy="4344795"/>
          </a:xfrm>
          <a:prstGeom prst="rect">
            <a:avLst/>
          </a:prstGeom>
        </p:spPr>
      </p:pic>
      <p:sp>
        <p:nvSpPr>
          <p:cNvPr id="5" name="Rectangle 4">
            <a:extLst>
              <a:ext uri="{FF2B5EF4-FFF2-40B4-BE49-F238E27FC236}">
                <a16:creationId xmlns:a16="http://schemas.microsoft.com/office/drawing/2014/main" id="{555009E3-942C-2AA3-62ED-316D4265ADB8}"/>
              </a:ext>
            </a:extLst>
          </p:cNvPr>
          <p:cNvSpPr/>
          <p:nvPr/>
        </p:nvSpPr>
        <p:spPr>
          <a:xfrm>
            <a:off x="12193586" y="9850582"/>
            <a:ext cx="4265614" cy="270163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A448BC-1B48-7838-4C17-CF4008E53888}"/>
              </a:ext>
            </a:extLst>
          </p:cNvPr>
          <p:cNvSpPr/>
          <p:nvPr/>
        </p:nvSpPr>
        <p:spPr>
          <a:xfrm>
            <a:off x="8044149" y="11430000"/>
            <a:ext cx="3531323" cy="41563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246200"/>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D2A4CE2-B453-336E-F077-F19A7E71CB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2179F917-5BC2-B085-EC19-08B4B1961D8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6F3BFB7-4C7D-8ED9-53CE-413C3144EEB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rPr>
              <a:t>Outrigger </a:t>
            </a:r>
            <a:r>
              <a:rPr lang="en-US">
                <a:latin typeface="Calibri" panose="020F0502020204030204" pitchFamily="34" charset="0"/>
                <a:ea typeface="Calibri" panose="020F0502020204030204" pitchFamily="34" charset="0"/>
                <a:cs typeface="Calibri" panose="020F0502020204030204" pitchFamily="34" charset="0"/>
              </a:rPr>
              <a:t>Dimensions</a:t>
            </a:r>
            <a:endParaRPr lang="vi-VN">
              <a:latin typeface="Calibri" panose="020F0502020204030204" pitchFamily="34" charset="0"/>
              <a:ea typeface="Calibri" panose="020F0502020204030204" pitchFamily="34" charset="0"/>
              <a:cs typeface="Calibri" panose="020F0502020204030204" pitchFamily="34" charset="0"/>
            </a:endParaRP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rPr>
              <a:t>Chỉ nên sử dụng outrigger dim khi </a:t>
            </a:r>
            <a:r>
              <a:rPr lang="vi-VN">
                <a:solidFill>
                  <a:srgbClr val="293742"/>
                </a:solidFill>
                <a:latin typeface="Calibri" panose="020F0502020204030204" pitchFamily="34" charset="0"/>
                <a:ea typeface="Calibri" panose="020F0502020204030204" pitchFamily="34" charset="0"/>
                <a:cs typeface="Calibri" panose="020F0502020204030204" pitchFamily="34" charset="0"/>
                <a:sym typeface="Arial"/>
              </a:rPr>
              <a:t>business có các yêu cầu cụ thể khi phân tích, ví dụ phân tích ngày ra mắt sản phẩm theo lịch riêng của công ty: kỳ kinh doanh, ...</a:t>
            </a: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Outrigger yêu cầu nhiều join hơn, có thể ảnh hưởng tiêu cực đến performance, đến mức độ dễ hiểu của người dùng doanh nghiệp</a:t>
            </a: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Nếu DWH cần phục vụ đa quốc gia, thì có thể thiết kế </a:t>
            </a:r>
            <a:r>
              <a:rPr lang="vi-VN"/>
              <a:t>bảng outrigger dim chứa các thông tin về ngày lễ, hội của các quốc gia, join thông qua date key và country key</a:t>
            </a:r>
            <a:endParaRPr lang="vi-VN">
              <a:latin typeface="Calibri" panose="020F0502020204030204" pitchFamily="34" charset="0"/>
              <a:ea typeface="Calibri" panose="020F0502020204030204" pitchFamily="34" charset="0"/>
              <a:cs typeface="Calibri" panose="020F0502020204030204" pitchFamily="34" charset="0"/>
              <a:sym typeface="Arial"/>
            </a:endParaRP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Khi thiết kế data warehouse có quá nhiều outriggers thì </a:t>
            </a:r>
          </a:p>
          <a:p>
            <a:pPr marL="914400" lvl="2" indent="0">
              <a:lnSpc>
                <a:spcPct val="150000"/>
              </a:lnSpc>
              <a:spcBef>
                <a:spcPts val="0"/>
              </a:spcBef>
              <a:buNone/>
            </a:pPr>
            <a:r>
              <a:rPr lang="vi-VN">
                <a:latin typeface="Calibri" panose="020F0502020204030204" pitchFamily="34" charset="0"/>
                <a:ea typeface="Calibri" panose="020F0502020204030204" pitchFamily="34" charset="0"/>
                <a:cs typeface="Calibri" panose="020F0502020204030204" pitchFamily="34" charset="0"/>
                <a:sym typeface="Arial"/>
              </a:rPr>
              <a:t>nó sẽ là cảnh </a:t>
            </a:r>
            <a:r>
              <a:rPr lang="vi-VN"/>
              <a:t>báo cho một thiết kế không tốt</a:t>
            </a:r>
          </a:p>
          <a:p>
            <a:pPr marL="914400" lvl="2" indent="0">
              <a:lnSpc>
                <a:spcPct val="150000"/>
              </a:lnSpc>
              <a:spcBef>
                <a:spcPts val="0"/>
              </a:spcBef>
              <a:buNone/>
            </a:pPr>
            <a:endParaRPr lang="vi-VN">
              <a:latin typeface="Calibri" panose="020F0502020204030204" pitchFamily="34" charset="0"/>
              <a:ea typeface="Calibri" panose="020F0502020204030204" pitchFamily="34" charset="0"/>
              <a:cs typeface="Calibri" panose="020F0502020204030204" pitchFamily="34" charset="0"/>
            </a:endParaRPr>
          </a:p>
        </p:txBody>
      </p:sp>
      <p:sp>
        <p:nvSpPr>
          <p:cNvPr id="394" name="Google Shape;394;p3">
            <a:extLst>
              <a:ext uri="{FF2B5EF4-FFF2-40B4-BE49-F238E27FC236}">
                <a16:creationId xmlns:a16="http://schemas.microsoft.com/office/drawing/2014/main" id="{84479232-D0C1-1226-FB4E-3376504B1AC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52</a:t>
            </a:fld>
            <a:endParaRPr/>
          </a:p>
        </p:txBody>
      </p:sp>
      <p:pic>
        <p:nvPicPr>
          <p:cNvPr id="4" name="Picture 3">
            <a:extLst>
              <a:ext uri="{FF2B5EF4-FFF2-40B4-BE49-F238E27FC236}">
                <a16:creationId xmlns:a16="http://schemas.microsoft.com/office/drawing/2014/main" id="{65189C07-FDF3-0BF7-C5B5-9D03D0B69C83}"/>
              </a:ext>
            </a:extLst>
          </p:cNvPr>
          <p:cNvPicPr>
            <a:picLocks noChangeAspect="1"/>
          </p:cNvPicPr>
          <p:nvPr/>
        </p:nvPicPr>
        <p:blipFill>
          <a:blip r:embed="rId3"/>
          <a:stretch>
            <a:fillRect/>
          </a:stretch>
        </p:blipFill>
        <p:spPr>
          <a:xfrm>
            <a:off x="13098325" y="7806284"/>
            <a:ext cx="10650020" cy="4538116"/>
          </a:xfrm>
          <a:prstGeom prst="rect">
            <a:avLst/>
          </a:prstGeom>
        </p:spPr>
      </p:pic>
      <p:sp>
        <p:nvSpPr>
          <p:cNvPr id="6" name="Rectangle 5">
            <a:extLst>
              <a:ext uri="{FF2B5EF4-FFF2-40B4-BE49-F238E27FC236}">
                <a16:creationId xmlns:a16="http://schemas.microsoft.com/office/drawing/2014/main" id="{492DF235-7F45-6111-49B1-32C863BFCDE7}"/>
              </a:ext>
            </a:extLst>
          </p:cNvPr>
          <p:cNvSpPr/>
          <p:nvPr/>
        </p:nvSpPr>
        <p:spPr>
          <a:xfrm>
            <a:off x="20158364" y="8333509"/>
            <a:ext cx="2265218" cy="6650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C70E49-5B4F-069B-E326-C706B260B3C7}"/>
              </a:ext>
            </a:extLst>
          </p:cNvPr>
          <p:cNvSpPr/>
          <p:nvPr/>
        </p:nvSpPr>
        <p:spPr>
          <a:xfrm>
            <a:off x="16241245" y="8361218"/>
            <a:ext cx="1984410" cy="4087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437732"/>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16B69E81-D13C-A65F-A63F-A36D05888908}"/>
            </a:ext>
          </a:extLst>
        </p:cNvPr>
        <p:cNvGrpSpPr/>
        <p:nvPr/>
      </p:nvGrpSpPr>
      <p:grpSpPr>
        <a:xfrm>
          <a:off x="0" y="0"/>
          <a:ext cx="0" cy="0"/>
          <a:chOff x="0" y="0"/>
          <a:chExt cx="0" cy="0"/>
        </a:xfrm>
      </p:grpSpPr>
      <p:sp>
        <p:nvSpPr>
          <p:cNvPr id="385" name="Google Shape;385;p2">
            <a:extLst>
              <a:ext uri="{FF2B5EF4-FFF2-40B4-BE49-F238E27FC236}">
                <a16:creationId xmlns:a16="http://schemas.microsoft.com/office/drawing/2014/main" id="{7A85D512-A38F-5648-8F5C-41F5A5B1B9BC}"/>
              </a:ext>
            </a:extLst>
          </p:cNvPr>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a:extLst>
              <a:ext uri="{FF2B5EF4-FFF2-40B4-BE49-F238E27FC236}">
                <a16:creationId xmlns:a16="http://schemas.microsoft.com/office/drawing/2014/main" id="{756E0358-CFBB-35A8-4FFC-E3F70882CFAF}"/>
              </a:ext>
            </a:extLst>
          </p:cNvPr>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53</a:t>
            </a:fld>
            <a:endParaRPr>
              <a:latin typeface="Times New Roman"/>
              <a:ea typeface="Times New Roman"/>
              <a:cs typeface="Times New Roman"/>
              <a:sym typeface="Times New Roman"/>
            </a:endParaRPr>
          </a:p>
        </p:txBody>
      </p:sp>
      <p:sp>
        <p:nvSpPr>
          <p:cNvPr id="387" name="Google Shape;387;p2">
            <a:extLst>
              <a:ext uri="{FF2B5EF4-FFF2-40B4-BE49-F238E27FC236}">
                <a16:creationId xmlns:a16="http://schemas.microsoft.com/office/drawing/2014/main" id="{58EEA1F9-CA2D-0D03-DFBE-C7FAA7C663F3}"/>
              </a:ext>
            </a:extLst>
          </p:cNvPr>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Khái niệm nền tảng (Fundamental Concepts)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Kỹ thuật cơ bản thiết kế bảng Fact</a:t>
            </a:r>
          </a:p>
          <a:p>
            <a:pPr marL="914400" indent="-914400">
              <a:lnSpc>
                <a:spcPct val="150000"/>
              </a:lnSpc>
              <a:buClr>
                <a:srgbClr val="293742"/>
              </a:buClr>
              <a:buSzPts val="4800"/>
              <a:buFont typeface="Arial"/>
              <a:buAutoNum type="arabicPeriod"/>
            </a:pPr>
            <a:r>
              <a:rPr lang="vi-VN" sz="4800">
                <a:solidFill>
                  <a:srgbClr val="293742"/>
                </a:solidFill>
              </a:rPr>
              <a:t>Kỹ thuật cơ bản thiết kế bảng Dimension</a:t>
            </a:r>
          </a:p>
          <a:p>
            <a:pPr marL="914400" indent="-914400">
              <a:lnSpc>
                <a:spcPct val="150000"/>
              </a:lnSpc>
              <a:buClr>
                <a:srgbClr val="293742"/>
              </a:buClr>
              <a:buSzPts val="4800"/>
              <a:buFont typeface="Arial"/>
              <a:buAutoNum type="arabicPeriod"/>
            </a:pPr>
            <a:r>
              <a:rPr lang="vi-VN" sz="4800">
                <a:solidFill>
                  <a:srgbClr val="FF0000"/>
                </a:solidFill>
              </a:rPr>
              <a:t>Tích hợp thông qua các bảng Conformed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Xử lý các thuộc tính SCD (Slowly Changing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Xử lý các bảng Dimension có phân cấp (Dealing with Dimension Hierarchies)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Kỹ thuật nâng cao về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Kỹ thuật nâng cao về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rgbClr val="293742"/>
              </a:solidFill>
            </a:endParaRPr>
          </a:p>
        </p:txBody>
      </p:sp>
    </p:spTree>
    <p:extLst>
      <p:ext uri="{BB962C8B-B14F-4D97-AF65-F5344CB8AC3E}">
        <p14:creationId xmlns:p14="http://schemas.microsoft.com/office/powerpoint/2010/main" val="945178473"/>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54EFF0A-CECB-98E7-0324-AFA8AB0C43E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6AA811C-AE46-C6A1-3249-A52958C67C0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5EAEAAA5-32EB-847F-DD0F-05475A5292A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Conformed Dimensions</a:t>
            </a:r>
          </a:p>
          <a:p>
            <a:pPr lvl="2">
              <a:lnSpc>
                <a:spcPct val="150000"/>
              </a:lnSpc>
              <a:spcBef>
                <a:spcPts val="0"/>
              </a:spcBef>
            </a:pPr>
            <a:r>
              <a:rPr lang="vi-VN"/>
              <a:t>Conforming là quá trình căn chỉnh nội dung một vài hoặc tất cả các cột trong một bảng Dim với các cột tương tự hoặc giống hệt nhau trong các bảng Dim còn lại trong DWH (ý tưởng ở đây là mỗi DWH sẽ có nhiều Star schema và mỗi schema đó sẽ chứa các bảng Dim và Fact của riêng từng schema)</a:t>
            </a:r>
          </a:p>
          <a:p>
            <a:pPr lvl="2">
              <a:lnSpc>
                <a:spcPct val="150000"/>
              </a:lnSpc>
              <a:spcBef>
                <a:spcPts val="0"/>
              </a:spcBef>
            </a:pPr>
            <a:r>
              <a:rPr lang="vi-VN"/>
              <a:t>Bảng Dim “comform” khi các thuộc tính ở bảng Dim (trong schema khác) có cùng tên các cột và miền giá trị</a:t>
            </a:r>
          </a:p>
          <a:p>
            <a:pPr lvl="2">
              <a:lnSpc>
                <a:spcPct val="150000"/>
              </a:lnSpc>
              <a:spcBef>
                <a:spcPts val="0"/>
              </a:spcBef>
            </a:pPr>
            <a:r>
              <a:rPr lang="vi-VN"/>
              <a:t>Thông tin từ các bảng Fact khác nhau có thể được kết hợp lại vào trong 1 report bằng cách sử dụng các thuộc tính  “comformed” trong bảng Dim liên kết với mỗi bảng Fact</a:t>
            </a:r>
          </a:p>
          <a:p>
            <a:pPr lvl="2">
              <a:lnSpc>
                <a:spcPct val="150000"/>
              </a:lnSpc>
              <a:spcBef>
                <a:spcPts val="0"/>
              </a:spcBef>
            </a:pPr>
            <a:r>
              <a:rPr lang="vi-VN"/>
              <a:t>Các conformed dimensions được xác định một lần thông qua sự hợp tác với các đại diện quản trị dữ liệu của doanh nghiệp, sau đó được sử dụng lại trên nhiều bảng F</a:t>
            </a:r>
            <a:r>
              <a:rPr lang="en-US"/>
              <a:t>act</a:t>
            </a:r>
            <a:r>
              <a:rPr lang="vi-VN"/>
              <a:t> khác nhau</a:t>
            </a:r>
          </a:p>
          <a:p>
            <a:pPr lvl="2">
              <a:lnSpc>
                <a:spcPct val="150000"/>
              </a:lnSpc>
              <a:spcBef>
                <a:spcPts val="0"/>
              </a:spcBef>
            </a:pPr>
            <a:r>
              <a:rPr lang="vi-VN"/>
              <a:t>Việc sử dụng conformed dimensions mang lại sự nhất quán trong phân tích và giảm chi phí phát triển trong tương lai, vì không cần phải tạo lại các thuộc tính giống nhau nhiều lần</a:t>
            </a:r>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8CF7371-AA2F-418E-DC2B-931189E562E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2635745415"/>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Conformed Dimensions</a:t>
            </a:r>
          </a:p>
          <a:p>
            <a:pPr lvl="2">
              <a:lnSpc>
                <a:spcPct val="150000"/>
              </a:lnSpc>
              <a:spcBef>
                <a:spcPts val="0"/>
              </a:spcBef>
            </a:pPr>
            <a:r>
              <a:rPr lang="vi-VN"/>
              <a:t>Ở mức cơ bản nhất, conformed dimensions có ý nghĩa giống nhau với mọi bảng Fact mà chúng join với</a:t>
            </a:r>
          </a:p>
          <a:p>
            <a:pPr lvl="2">
              <a:lnSpc>
                <a:spcPct val="150000"/>
              </a:lnSpc>
              <a:spcBef>
                <a:spcPts val="0"/>
              </a:spcBef>
            </a:pPr>
            <a:r>
              <a:rPr lang="vi-VN"/>
              <a:t>Vd: bảng Dim date nối với bảng Fact sales có ý nghĩa giống hệt với bảng Dim date nối với bảng Fact inventory</a:t>
            </a:r>
          </a:p>
          <a:p>
            <a:pPr lvl="2">
              <a:lnSpc>
                <a:spcPct val="150000"/>
              </a:lnSpc>
              <a:spcBef>
                <a:spcPts val="0"/>
              </a:spcBef>
            </a:pPr>
            <a:r>
              <a:rPr lang="vi-VN"/>
              <a:t>Vd: 1 công ty lớn có thể có các bảng Fact lưu trữ dữ liệu về hóa đơn và dữ liệu về cuộc gọi của khách hàng, có thể có 2 hệ thống nguồn về 2 nguồn dữ liệu kia và từ đó sinh ra 2 bảng customer, cần phải “comforming” 2 bảng customer này tạo ra 1 bảng Dim customer duy nhất và bảng Dim này sẽ nối với cả 2 bảng Fact nói trên</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55</a:t>
            </a:fld>
            <a:endParaRPr/>
          </a:p>
        </p:txBody>
      </p:sp>
      <p:pic>
        <p:nvPicPr>
          <p:cNvPr id="2052" name="Picture 4" descr="Conformed Dimensions: the Key to Cross Process Analysis – byoBI.com">
            <a:extLst>
              <a:ext uri="{FF2B5EF4-FFF2-40B4-BE49-F238E27FC236}">
                <a16:creationId xmlns:a16="http://schemas.microsoft.com/office/drawing/2014/main" id="{B183EF8E-E263-37AF-BAFC-43C3AA8A2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367" y="7297706"/>
            <a:ext cx="11134437" cy="5460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301658"/>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8" y="2079057"/>
            <a:ext cx="10699792"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Shrunken Dimensions</a:t>
            </a:r>
          </a:p>
          <a:p>
            <a:pPr lvl="2">
              <a:lnSpc>
                <a:spcPct val="150000"/>
              </a:lnSpc>
              <a:spcBef>
                <a:spcPts val="0"/>
              </a:spcBef>
            </a:pPr>
            <a:r>
              <a:rPr lang="vi-VN"/>
              <a:t>Là các “conformed dimension”,	là tập hợp con của các dòng và/hoặc cột của một bảng dim cơ sở</a:t>
            </a:r>
          </a:p>
          <a:p>
            <a:pPr lvl="2">
              <a:lnSpc>
                <a:spcPct val="150000"/>
              </a:lnSpc>
              <a:spcBef>
                <a:spcPts val="0"/>
              </a:spcBef>
            </a:pPr>
            <a:r>
              <a:rPr lang="vi-VN"/>
              <a:t>Sử dụng shrunken dim khi muốn xây dựng các bảng fact tổng hợp hoặc khi muốn thu thập dữ liệu ở grain cao hơn, giả sử như mức tháng hoặc mức brand (thay vì mức date hoặc mức product)</a:t>
            </a:r>
          </a:p>
          <a:p>
            <a:pPr lvl="2">
              <a:lnSpc>
                <a:spcPct val="150000"/>
              </a:lnSpc>
              <a:spcBef>
                <a:spcPts val="0"/>
              </a:spcBef>
            </a:pPr>
            <a:r>
              <a:rPr lang="vi-VN"/>
              <a:t>PK của shrunken Dim phải là Surrogate Key, bởi nếu sử dụng PK của bảng Dim cơ sở thì sẽ gặp vấn đề nếu khóa này hết hạn hoặc bị thay thế</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56</a:t>
            </a:fld>
            <a:endParaRPr/>
          </a:p>
        </p:txBody>
      </p:sp>
      <p:pic>
        <p:nvPicPr>
          <p:cNvPr id="1026" name="Picture 2" descr="Learning and Sharing: Shrunken Dimension - Very useful for higher level  summary">
            <a:extLst>
              <a:ext uri="{FF2B5EF4-FFF2-40B4-BE49-F238E27FC236}">
                <a16:creationId xmlns:a16="http://schemas.microsoft.com/office/drawing/2014/main" id="{E0D36B05-7EA1-694E-9373-A992B1930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1976" y="3948546"/>
            <a:ext cx="11342254" cy="638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929149"/>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Drilling across</a:t>
            </a:r>
          </a:p>
          <a:p>
            <a:pPr lvl="2">
              <a:lnSpc>
                <a:spcPct val="150000"/>
              </a:lnSpc>
              <a:spcBef>
                <a:spcPts val="0"/>
              </a:spcBef>
            </a:pPr>
            <a:r>
              <a:rPr lang="vi-VN"/>
              <a:t>là thực hiện các truy vấn riêng biệt trên hai hoặc nhiều bảng facts, trong đó các tiêu đề hàng (row header) của mỗi truy vấn bao gồm các thuộc tính giống hệt nhau</a:t>
            </a:r>
          </a:p>
          <a:p>
            <a:pPr lvl="2">
              <a:lnSpc>
                <a:spcPct val="150000"/>
              </a:lnSpc>
              <a:spcBef>
                <a:spcPts val="0"/>
              </a:spcBef>
            </a:pPr>
            <a:r>
              <a:rPr lang="vi-VN"/>
              <a:t>Kết quả trả về từ hai truy vấn được sắp xếp và hợp nhất dựa trên các tiêu đề hàng thuộc tính chiều chung. Các nhà cung cấp công cụ BI (Business Intelligence - Trí tuệ kinh doanh) gọi chức năng này bằng nhiều tên khác nhau, bao gồm "stitch" (khâu nối) và "multipass query" (truy vấn đa lượt)</a:t>
            </a:r>
          </a:p>
          <a:p>
            <a:pPr lvl="2">
              <a:lnSpc>
                <a:spcPct val="150000"/>
              </a:lnSpc>
              <a:spcBef>
                <a:spcPts val="0"/>
              </a:spcBef>
            </a:pPr>
            <a:r>
              <a:rPr lang="vi-VN"/>
              <a:t>Full-outer join được sử dụng để đảm bảo tất cả các rows được bao gồm trong report kết hợp, kể cả khi nó chỉ xuất hiện trong 1 vế của kết quả truy vấn, liên kết này gọi là drill across</a:t>
            </a:r>
          </a:p>
          <a:p>
            <a:pPr lvl="2">
              <a:lnSpc>
                <a:spcPct val="150000"/>
              </a:lnSpc>
              <a:spcBef>
                <a:spcPts val="0"/>
              </a:spcBef>
            </a:pPr>
            <a:r>
              <a:rPr lang="vi-VN"/>
              <a:t>Vd: truy vấn kết hợp giữa fact sales và fact inventory để đem ra kết quả số lượng sales và số lượng hàng tồn kho của sản phẩm đó</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57</a:t>
            </a:fld>
            <a:endParaRPr/>
          </a:p>
        </p:txBody>
      </p:sp>
      <p:pic>
        <p:nvPicPr>
          <p:cNvPr id="3" name="Picture 2">
            <a:extLst>
              <a:ext uri="{FF2B5EF4-FFF2-40B4-BE49-F238E27FC236}">
                <a16:creationId xmlns:a16="http://schemas.microsoft.com/office/drawing/2014/main" id="{DB569F73-6F31-734F-172D-AC088F90515E}"/>
              </a:ext>
            </a:extLst>
          </p:cNvPr>
          <p:cNvPicPr>
            <a:picLocks noChangeAspect="1"/>
          </p:cNvPicPr>
          <p:nvPr/>
        </p:nvPicPr>
        <p:blipFill>
          <a:blip r:embed="rId3"/>
          <a:stretch>
            <a:fillRect/>
          </a:stretch>
        </p:blipFill>
        <p:spPr>
          <a:xfrm>
            <a:off x="8559446" y="10099964"/>
            <a:ext cx="15124784" cy="2359246"/>
          </a:xfrm>
          <a:prstGeom prst="rect">
            <a:avLst/>
          </a:prstGeom>
        </p:spPr>
      </p:pic>
    </p:spTree>
    <p:extLst>
      <p:ext uri="{BB962C8B-B14F-4D97-AF65-F5344CB8AC3E}">
        <p14:creationId xmlns:p14="http://schemas.microsoft.com/office/powerpoint/2010/main" val="1641283109"/>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Value Chain (chuỗi giá trị)</a:t>
            </a:r>
          </a:p>
          <a:p>
            <a:pPr lvl="2">
              <a:lnSpc>
                <a:spcPct val="150000"/>
              </a:lnSpc>
              <a:spcBef>
                <a:spcPts val="0"/>
              </a:spcBef>
            </a:pPr>
            <a:r>
              <a:rPr lang="vi-VN"/>
              <a:t>Chuỗi giá trị xác định luồng tự nhiên của các quy trình kinh doanh chính của một tổ chức</a:t>
            </a:r>
          </a:p>
          <a:p>
            <a:pPr lvl="2">
              <a:lnSpc>
                <a:spcPct val="150000"/>
              </a:lnSpc>
              <a:spcBef>
                <a:spcPts val="0"/>
              </a:spcBef>
            </a:pPr>
            <a:r>
              <a:rPr lang="vi-VN"/>
              <a:t>VD: chuỗi giá trị của một nhà bán lẻ có thể bao gồm các hoạt động từ mua hàng đến lưu kho và bán lẻ. Chuỗi giá trị của sổ kế toán tổng hợp có thể bao gồm các hoạt động từ lập ngân sách đến cam kết chi tiêu và thanh toán</a:t>
            </a:r>
          </a:p>
          <a:p>
            <a:pPr lvl="2">
              <a:lnSpc>
                <a:spcPct val="150000"/>
              </a:lnSpc>
              <a:spcBef>
                <a:spcPts val="0"/>
              </a:spcBef>
            </a:pPr>
            <a:r>
              <a:rPr lang="vi-VN"/>
              <a:t>Các hệ thống nguồn hoạt động thường tạo ra các giao dịch hoặc snapshot tại mỗi bước của chuỗi giá trị</a:t>
            </a:r>
          </a:p>
          <a:p>
            <a:pPr lvl="2">
              <a:lnSpc>
                <a:spcPct val="150000"/>
              </a:lnSpc>
              <a:spcBef>
                <a:spcPts val="0"/>
              </a:spcBef>
            </a:pPr>
            <a:r>
              <a:rPr lang="vi-VN"/>
              <a:t>Do mỗi quy trình tạo ra các số liệu duy nhất ở các khoảng thời gian duy nhất với mức độ chi tiết (grain) và dimension riêng biệt, nên mỗi quy trình thường tạo ra ít nhất một bảng fact cấp độ atomic ở các bước của value chain</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58</a:t>
            </a:fld>
            <a:endParaRPr/>
          </a:p>
        </p:txBody>
      </p:sp>
      <p:pic>
        <p:nvPicPr>
          <p:cNvPr id="4" name="Picture 3">
            <a:extLst>
              <a:ext uri="{FF2B5EF4-FFF2-40B4-BE49-F238E27FC236}">
                <a16:creationId xmlns:a16="http://schemas.microsoft.com/office/drawing/2014/main" id="{5DED0BB5-DDE9-AEDA-F939-47436885B3C9}"/>
              </a:ext>
            </a:extLst>
          </p:cNvPr>
          <p:cNvPicPr>
            <a:picLocks noChangeAspect="1"/>
          </p:cNvPicPr>
          <p:nvPr/>
        </p:nvPicPr>
        <p:blipFill>
          <a:blip r:embed="rId3"/>
          <a:stretch>
            <a:fillRect/>
          </a:stretch>
        </p:blipFill>
        <p:spPr>
          <a:xfrm>
            <a:off x="8732963" y="8149585"/>
            <a:ext cx="6921246" cy="4357560"/>
          </a:xfrm>
          <a:prstGeom prst="rect">
            <a:avLst/>
          </a:prstGeom>
        </p:spPr>
      </p:pic>
    </p:spTree>
    <p:extLst>
      <p:ext uri="{BB962C8B-B14F-4D97-AF65-F5344CB8AC3E}">
        <p14:creationId xmlns:p14="http://schemas.microsoft.com/office/powerpoint/2010/main" val="1053146060"/>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Value Chain (chuỗi giá trị)</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59</a:t>
            </a:fld>
            <a:endParaRPr/>
          </a:p>
        </p:txBody>
      </p:sp>
      <p:pic>
        <p:nvPicPr>
          <p:cNvPr id="4" name="Picture 3">
            <a:extLst>
              <a:ext uri="{FF2B5EF4-FFF2-40B4-BE49-F238E27FC236}">
                <a16:creationId xmlns:a16="http://schemas.microsoft.com/office/drawing/2014/main" id="{5DED0BB5-DDE9-AEDA-F939-47436885B3C9}"/>
              </a:ext>
            </a:extLst>
          </p:cNvPr>
          <p:cNvPicPr>
            <a:picLocks noChangeAspect="1"/>
          </p:cNvPicPr>
          <p:nvPr/>
        </p:nvPicPr>
        <p:blipFill>
          <a:blip r:embed="rId3"/>
          <a:stretch>
            <a:fillRect/>
          </a:stretch>
        </p:blipFill>
        <p:spPr>
          <a:xfrm>
            <a:off x="4812636" y="3306942"/>
            <a:ext cx="14761902" cy="9293973"/>
          </a:xfrm>
          <a:prstGeom prst="rect">
            <a:avLst/>
          </a:prstGeom>
        </p:spPr>
      </p:pic>
    </p:spTree>
    <p:extLst>
      <p:ext uri="{BB962C8B-B14F-4D97-AF65-F5344CB8AC3E}">
        <p14:creationId xmlns:p14="http://schemas.microsoft.com/office/powerpoint/2010/main" val="23894052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Khái niệm nền tảng</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2: Xác định mức độ chi tiết (Grain)</a:t>
            </a:r>
          </a:p>
          <a:p>
            <a:pPr lvl="1" indent="-457200">
              <a:lnSpc>
                <a:spcPct val="150000"/>
              </a:lnSpc>
              <a:spcBef>
                <a:spcPts val="0"/>
              </a:spcBef>
            </a:pPr>
            <a:r>
              <a:rPr lang="vi-VN"/>
              <a:t>Độ chi tiết thể hiện mỗi hàng của bảng Fact mô tả những thông tin gì</a:t>
            </a:r>
          </a:p>
          <a:p>
            <a:pPr lvl="1" indent="-457200">
              <a:lnSpc>
                <a:spcPct val="150000"/>
              </a:lnSpc>
              <a:spcBef>
                <a:spcPts val="0"/>
              </a:spcBef>
            </a:pPr>
            <a:r>
              <a:rPr lang="vi-VN"/>
              <a:t>Phải được xác định trước khi xác định các bảng dimension hoặc bảng fact (vì các bảng dimension hoặc fact cần tuân theo mức độ chi tiết đã chọn)</a:t>
            </a:r>
          </a:p>
          <a:p>
            <a:pPr lvl="1" indent="-457200">
              <a:lnSpc>
                <a:spcPct val="150000"/>
              </a:lnSpc>
              <a:spcBef>
                <a:spcPts val="0"/>
              </a:spcBef>
            </a:pPr>
            <a:r>
              <a:rPr lang="vi-VN"/>
              <a:t>Atomic grain: là mức thấp nhất của dữ liệu khi được thu thập bởi một QTKD</a:t>
            </a:r>
          </a:p>
          <a:p>
            <a:pPr lvl="1" indent="-457200">
              <a:lnSpc>
                <a:spcPct val="150000"/>
              </a:lnSpc>
              <a:spcBef>
                <a:spcPts val="0"/>
              </a:spcBef>
            </a:pPr>
            <a:r>
              <a:rPr lang="vi-VN"/>
              <a:t>Mỗi cách chọn mức độ chi tiết khác nhau sẽ tạo ra các bảng Fact khác nhau, grains khác nhau không được trong cùng 1 bảng fact</a:t>
            </a:r>
          </a:p>
          <a:p>
            <a:pPr lvl="1" indent="-457200">
              <a:lnSpc>
                <a:spcPct val="150000"/>
              </a:lnSpc>
              <a:spcBef>
                <a:spcPts val="0"/>
              </a:spcBef>
            </a:pPr>
            <a:r>
              <a:rPr lang="vi-VN"/>
              <a:t>VD: Một hàng cho mỗi line item từ bill của doctor, một hàng cho số hàng tồn kho mỗi ngày cho từng sản phẩm</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50551857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Architecture</a:t>
            </a:r>
            <a:endParaRPr lang="vi-VN"/>
          </a:p>
          <a:p>
            <a:pPr lvl="2">
              <a:lnSpc>
                <a:spcPct val="150000"/>
              </a:lnSpc>
              <a:spcBef>
                <a:spcPts val="0"/>
              </a:spcBef>
            </a:pPr>
            <a:r>
              <a:rPr lang="en-US"/>
              <a:t>Enterprise Data Warehouse Bus Architecture</a:t>
            </a:r>
            <a:r>
              <a:rPr lang="vi-VN"/>
              <a:t> cung cấp cách tiếp cận gia tăng (incremental approach) để xây dựng hệ thống DW/BI cho doanh nghiệp</a:t>
            </a:r>
          </a:p>
          <a:p>
            <a:pPr lvl="2">
              <a:lnSpc>
                <a:spcPct val="150000"/>
              </a:lnSpc>
              <a:spcBef>
                <a:spcPts val="0"/>
              </a:spcBef>
            </a:pPr>
            <a:r>
              <a:rPr lang="vi-VN"/>
              <a:t>Kiến trúc này tách quy trình lập kết hoạch DW/BI thành cách phần có thể quản lý được bằng cách tập trung vào quy trình kinh doanh trong khi đồng thời cung cấp khả năng tích hợp thông qua các “conformed dimension” được tiêu chuẩn hóa được sử dụng lại trong các quy trình</a:t>
            </a:r>
          </a:p>
          <a:p>
            <a:pPr lvl="2">
              <a:lnSpc>
                <a:spcPct val="150000"/>
              </a:lnSpc>
              <a:spcBef>
                <a:spcPts val="0"/>
              </a:spcBef>
            </a:pPr>
            <a:r>
              <a:rPr lang="vi-VN"/>
              <a:t>Nó cung cấp một khung kiến ​​trúc, đồng thời phân tách chương trình để khuyến khích triển khai linh hoạt (agile) có thể quản lý tương ứng với các hàng trên ma trận bus DW doanh nghiệp</a:t>
            </a:r>
          </a:p>
          <a:p>
            <a:pPr lvl="2">
              <a:lnSpc>
                <a:spcPct val="150000"/>
              </a:lnSpc>
              <a:spcBef>
                <a:spcPts val="0"/>
              </a:spcBef>
            </a:pPr>
            <a:r>
              <a:rPr lang="vi-VN"/>
              <a:t>Kiến trúc bus độc lập về công nghệ và nền tảng cơ sở dữ liệu, cả cấu trúc chiều quan hệ và OLAP đều có thể tham gia</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4046048465"/>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Architecture</a:t>
            </a:r>
            <a:endParaRPr lang="vi-VN"/>
          </a:p>
          <a:p>
            <a:pPr lvl="2">
              <a:lnSpc>
                <a:spcPct val="150000"/>
              </a:lnSpc>
              <a:spcBef>
                <a:spcPts val="0"/>
              </a:spcBef>
            </a:pPr>
            <a:r>
              <a:rPr lang="vi-VN"/>
              <a:t>Bằng cách định nghĩa giao diện bus tiêu chuẩn cho môi trường DW/BI, các mô hình chiều riêng biệt có thể được thực hiện bởi các nhóm khác nhau tại các thời điểm khác nhau</a:t>
            </a:r>
          </a:p>
          <a:p>
            <a:pPr lvl="2">
              <a:lnSpc>
                <a:spcPct val="150000"/>
              </a:lnSpc>
              <a:spcBef>
                <a:spcPts val="0"/>
              </a:spcBef>
            </a:pPr>
            <a:r>
              <a:rPr lang="vi-VN"/>
              <a:t>Các lĩnh vực chủ đề quy trình kinh doanh riêng biệt gắn kết với nhau và cùng tồn tại một cách hữu ích nếu chúng tuân thủ tiêu chuẩn</a:t>
            </a:r>
          </a:p>
          <a:p>
            <a:pPr lvl="2">
              <a:lnSpc>
                <a:spcPct val="150000"/>
              </a:lnSpc>
              <a:spcBef>
                <a:spcPts val="0"/>
              </a:spcBef>
            </a:pPr>
            <a:r>
              <a:rPr lang="vi-VN"/>
              <a:t>Tất các các quy trình của một value chain của tổ chức tạo ra một tập hợp các mô hình chiều chia sẻ với nhau các “conformed dimension” </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2737627333"/>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t>
            </a:r>
            <a:r>
              <a:rPr lang="vi-VN"/>
              <a:t>Matrix</a:t>
            </a:r>
          </a:p>
          <a:p>
            <a:pPr lvl="2">
              <a:lnSpc>
                <a:spcPct val="150000"/>
              </a:lnSpc>
              <a:spcBef>
                <a:spcPts val="0"/>
              </a:spcBef>
            </a:pPr>
            <a:r>
              <a:rPr lang="en-US"/>
              <a:t>Enterprise Data Warehouse Bus </a:t>
            </a:r>
            <a:r>
              <a:rPr lang="vi-VN"/>
              <a:t>Matrix là công cụ quan trọng cho thiết kế và giao tiếp với </a:t>
            </a:r>
            <a:r>
              <a:rPr lang="en-US"/>
              <a:t>Enterprise Data Warehouse Bus</a:t>
            </a:r>
            <a:r>
              <a:rPr lang="vi-VN"/>
              <a:t> Architecture</a:t>
            </a:r>
          </a:p>
          <a:p>
            <a:pPr lvl="2">
              <a:lnSpc>
                <a:spcPct val="150000"/>
              </a:lnSpc>
              <a:spcBef>
                <a:spcPts val="0"/>
              </a:spcBef>
            </a:pPr>
            <a:r>
              <a:rPr lang="vi-VN"/>
              <a:t>Các dòng của matrix là các quy trình kinh doanh, các cột là các dimension</a:t>
            </a:r>
          </a:p>
          <a:p>
            <a:pPr lvl="2">
              <a:lnSpc>
                <a:spcPct val="150000"/>
              </a:lnSpc>
              <a:spcBef>
                <a:spcPts val="0"/>
              </a:spcBef>
            </a:pPr>
            <a:r>
              <a:rPr lang="vi-VN"/>
              <a:t>Các ô được đánh dấu chỉ định rằng một dimension liên kết đến quy trình kinh doanh này</a:t>
            </a:r>
          </a:p>
          <a:p>
            <a:pPr lvl="2">
              <a:lnSpc>
                <a:spcPct val="150000"/>
              </a:lnSpc>
              <a:spcBef>
                <a:spcPts val="0"/>
              </a:spcBef>
            </a:pPr>
            <a:r>
              <a:rPr lang="vi-VN"/>
              <a:t>Đội ngũ thiết kế xem xét mỗi dòng để xem liệu một dimension ứng viên có được nằm trong quy trình kinh doanh này không, và cũng xem xét mỗi cột để xem liệu một dimension nên “conformed” trên nhiều quy trình kinh doanh không</a:t>
            </a:r>
          </a:p>
          <a:p>
            <a:pPr lvl="2">
              <a:lnSpc>
                <a:spcPct val="150000"/>
              </a:lnSpc>
              <a:spcBef>
                <a:spcPts val="0"/>
              </a:spcBef>
            </a:pPr>
            <a:r>
              <a:rPr lang="vi-VN"/>
              <a:t>Bên cạnh những cân nhắc về thiết kế kỹ thuật, ma trận bus được sử dụng làm đầu vào để ưu tiên các dự án DW/BI trong quản lý kinh doanh vì các nhóm nên triển khai một hàng của ma trận tại một thời điểm.</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62885664"/>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t>
            </a:r>
            <a:r>
              <a:rPr lang="vi-VN"/>
              <a:t>Matrix</a:t>
            </a:r>
          </a:p>
          <a:p>
            <a:pPr lvl="2">
              <a:lnSpc>
                <a:spcPct val="150000"/>
              </a:lnSpc>
              <a:spcBef>
                <a:spcPts val="0"/>
              </a:spcBef>
            </a:pPr>
            <a:r>
              <a:rPr lang="en-US"/>
              <a:t>Trong matrix </a:t>
            </a:r>
            <a:r>
              <a:rPr lang="vi-VN"/>
              <a:t>này, quy trình kinh doanh được biểu diễn ở các dòng của matrix, cần phải lưu ý rằng bạn đang cần xác định các quy trình kinh doanh (business processes) chứ không phải các phòng ban của doanh nghiệp</a:t>
            </a:r>
          </a:p>
          <a:p>
            <a:pPr lvl="2">
              <a:lnSpc>
                <a:spcPct val="150000"/>
              </a:lnSpc>
              <a:spcBef>
                <a:spcPts val="0"/>
              </a:spcBef>
            </a:pPr>
            <a:r>
              <a:rPr lang="vi-VN"/>
              <a:t>Các dòng của matrix sau đó chuyển thành các mô hình chiều đại diện cho các hoạt động và sự kiện chính của doanh nghiệp</a:t>
            </a:r>
          </a:p>
          <a:p>
            <a:pPr lvl="2">
              <a:lnSpc>
                <a:spcPct val="150000"/>
              </a:lnSpc>
              <a:spcBef>
                <a:spcPts val="0"/>
              </a:spcBef>
            </a:pPr>
            <a:r>
              <a:rPr lang="vi-VN"/>
              <a:t>Khi bắt đầu một dự án xây dựng DW/BI, hãy bắt đầu với một hàng trong quy trình kinh doanh duy nhất</a:t>
            </a:r>
          </a:p>
          <a:p>
            <a:pPr lvl="2">
              <a:lnSpc>
                <a:spcPct val="150000"/>
              </a:lnSpc>
              <a:spcBef>
                <a:spcPts val="0"/>
              </a:spcBef>
            </a:pPr>
            <a:r>
              <a:rPr lang="vi-VN"/>
              <a:t>Hầu hết rủi ro triển khai đều đến từ việc bỏ quá nhiều thời gian vào thiết kế và phát triển hệ thống ETL</a:t>
            </a:r>
          </a:p>
          <a:p>
            <a:pPr lvl="2">
              <a:lnSpc>
                <a:spcPct val="150000"/>
              </a:lnSpc>
              <a:spcBef>
                <a:spcPts val="0"/>
              </a:spcBef>
            </a:pPr>
            <a:r>
              <a:rPr lang="vi-VN"/>
              <a:t>Tập trung vào kết quả của một quy trình, thường được thu thập từ một hệ thống nguồn duy nhất, sẽ giảm đi rủi ro trong quá trình phát triển ETL</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3" name="Picture 2">
            <a:extLst>
              <a:ext uri="{FF2B5EF4-FFF2-40B4-BE49-F238E27FC236}">
                <a16:creationId xmlns:a16="http://schemas.microsoft.com/office/drawing/2014/main" id="{A6839DA9-9E2D-D93B-69C4-C3A2E4BC8655}"/>
              </a:ext>
            </a:extLst>
          </p:cNvPr>
          <p:cNvPicPr>
            <a:picLocks noChangeAspect="1"/>
          </p:cNvPicPr>
          <p:nvPr/>
        </p:nvPicPr>
        <p:blipFill>
          <a:blip r:embed="rId3"/>
          <a:stretch>
            <a:fillRect/>
          </a:stretch>
        </p:blipFill>
        <p:spPr>
          <a:xfrm>
            <a:off x="18391909" y="8871981"/>
            <a:ext cx="5587369" cy="3906706"/>
          </a:xfrm>
          <a:prstGeom prst="rect">
            <a:avLst/>
          </a:prstGeom>
        </p:spPr>
      </p:pic>
    </p:spTree>
    <p:extLst>
      <p:ext uri="{BB962C8B-B14F-4D97-AF65-F5344CB8AC3E}">
        <p14:creationId xmlns:p14="http://schemas.microsoft.com/office/powerpoint/2010/main" val="1232387137"/>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64</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Khái niệm nền tảng</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1547151452"/>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EF58C12-8FF3-A9C7-FEEC-581E508CD32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853E205-8DD9-12CB-27AA-DFC61326C3C6}"/>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0A7C98D0-2AC1-C9D2-9F3D-A5CA1C87423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marL="457200" lvl="1" indent="0">
              <a:lnSpc>
                <a:spcPct val="150000"/>
              </a:lnSpc>
              <a:spcBef>
                <a:spcPts val="0"/>
              </a:spcBef>
              <a:buNone/>
            </a:pPr>
            <a:r>
              <a:rPr lang="vi-VN"/>
              <a:t>Các thuộc tính trong cùng 1 bảng Dim được xử lý bởi các kỹ thuật theo dõi thay đổi khác nhau là khá phổ biến</a:t>
            </a:r>
          </a:p>
          <a:p>
            <a:pPr indent="-457200">
              <a:lnSpc>
                <a:spcPct val="150000"/>
              </a:lnSpc>
              <a:spcBef>
                <a:spcPts val="0"/>
              </a:spcBef>
            </a:pPr>
            <a:r>
              <a:rPr lang="vi-VN"/>
              <a:t>Type 0: Giữ nguyên giá trị gốc (</a:t>
            </a:r>
            <a:r>
              <a:rPr lang="en-US" b="0" i="0">
                <a:solidFill>
                  <a:srgbClr val="333333"/>
                </a:solidFill>
                <a:effectLst/>
                <a:latin typeface="system-ui"/>
              </a:rPr>
              <a:t>Retain </a:t>
            </a:r>
            <a:r>
              <a:rPr lang="vi-VN" b="0" i="0">
                <a:solidFill>
                  <a:srgbClr val="333333"/>
                </a:solidFill>
                <a:effectLst/>
                <a:latin typeface="system-ui"/>
              </a:rPr>
              <a:t>Original)</a:t>
            </a:r>
          </a:p>
          <a:p>
            <a:pPr lvl="2">
              <a:lnSpc>
                <a:spcPct val="150000"/>
              </a:lnSpc>
              <a:spcBef>
                <a:spcPts val="0"/>
              </a:spcBef>
            </a:pPr>
            <a:r>
              <a:rPr lang="vi-VN">
                <a:solidFill>
                  <a:srgbClr val="333333"/>
                </a:solidFill>
                <a:latin typeface="system-ui"/>
              </a:rPr>
              <a:t>Với type 0, giá trị của các thuộc tính trong bảng dim không bao giờ thay đổi, các facts luôn được group lại với giá trị gốc của các thuộc tính trong bảng Dim</a:t>
            </a:r>
          </a:p>
          <a:p>
            <a:pPr lvl="2">
              <a:lnSpc>
                <a:spcPct val="150000"/>
              </a:lnSpc>
              <a:spcBef>
                <a:spcPts val="0"/>
              </a:spcBef>
            </a:pPr>
            <a:r>
              <a:rPr lang="vi-VN">
                <a:solidFill>
                  <a:srgbClr val="333333"/>
                </a:solidFill>
                <a:latin typeface="system-ui"/>
              </a:rPr>
              <a:t>Type 0 phù hợp với các thuộc tính được label là “original” như là điểm tín dụng ban đầu của khách hàng hoặc durable key (khóa bền bỉ) hoặc là natural key trong bảng dim</a:t>
            </a:r>
          </a:p>
          <a:p>
            <a:pPr lvl="2">
              <a:lnSpc>
                <a:spcPct val="150000"/>
              </a:lnSpc>
              <a:spcBef>
                <a:spcPts val="0"/>
              </a:spcBef>
            </a:pPr>
            <a:r>
              <a:rPr lang="vi-VN">
                <a:solidFill>
                  <a:srgbClr val="333333"/>
                </a:solidFill>
                <a:latin typeface="system-ui"/>
              </a:rPr>
              <a:t>Type 0 được áp dụng cho hầu hết các thuộc tính trong bảng Dim date</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FFD04970-3994-D32F-B922-03F01D66BA49}"/>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178384690"/>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7E2330D-FD64-494B-FF71-7EB9C5F334B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D7A33660-A4BE-7DCE-D191-032B43E3100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8323E851-9D0B-326B-93D2-92D2450A38D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1: Ghi đè</a:t>
            </a:r>
          </a:p>
          <a:p>
            <a:pPr lvl="2">
              <a:lnSpc>
                <a:spcPct val="150000"/>
              </a:lnSpc>
              <a:spcBef>
                <a:spcPts val="0"/>
              </a:spcBef>
            </a:pPr>
            <a:r>
              <a:rPr lang="vi-VN"/>
              <a:t>Với type 1, giá trị cũ trong bảng Dim sẽ bị ghi đè bằng giá trị mới, thuộc tính áp dụng type 1 luôn cho biết giá trị mới nhất cho nên nó sẽ làm mất đi dữ liệu trong quá khứ</a:t>
            </a:r>
          </a:p>
          <a:p>
            <a:pPr lvl="2">
              <a:lnSpc>
                <a:spcPct val="150000"/>
              </a:lnSpc>
              <a:spcBef>
                <a:spcPts val="0"/>
              </a:spcBef>
            </a:pPr>
            <a:r>
              <a:rPr lang="vi-VN"/>
              <a:t>Đây là hướng đi dễ thực hiện nhất và không tạo thêm dòng mới trong bảng Dim, cần phải cẩn thận bởi </a:t>
            </a:r>
            <a:r>
              <a:rPr lang="en-US"/>
              <a:t>aggregate fact tables </a:t>
            </a:r>
            <a:r>
              <a:rPr lang="vi-VN"/>
              <a:t>và</a:t>
            </a:r>
            <a:r>
              <a:rPr lang="en-US"/>
              <a:t> OLAP cubes </a:t>
            </a:r>
            <a:r>
              <a:rPr lang="vi-VN"/>
              <a:t>sẽ bị ảnh hưởng bởi thay đổi này và thực hiện tính toán lại</a:t>
            </a:r>
          </a:p>
          <a:p>
            <a:pPr lvl="2">
              <a:lnSpc>
                <a:spcPct val="150000"/>
              </a:lnSpc>
              <a:spcBef>
                <a:spcPts val="0"/>
              </a:spcBef>
            </a:pPr>
            <a:r>
              <a:rPr lang="vi-VN"/>
              <a:t>Type 1 phù hợp khi sửa dữ liệu bị sai hoặc khi doanh nghiệp không có nhu cầu lưu giữ lịch sử của các giá trị trước đó. Vd: khách hàng gọi điện và yêu cầu sửa lại thông tin địa chỉ nhà thì overwriting là lựa chọn đúng đắn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E3CFB73D-D249-BA7B-7307-94A62B0EED3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6146" name="Picture 2" descr="Understanding Slowly Changing Dimensions">
            <a:extLst>
              <a:ext uri="{FF2B5EF4-FFF2-40B4-BE49-F238E27FC236}">
                <a16:creationId xmlns:a16="http://schemas.microsoft.com/office/drawing/2014/main" id="{745C1E96-A332-EF4F-AE80-09A5B85A6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900" y="8375073"/>
            <a:ext cx="11429374" cy="418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11646"/>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8B20B39-71B2-269D-72BA-DAA7100F241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8423B72-1EC2-8181-D922-DBAEED03061D}"/>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87F9DC-06FE-F64D-0C3C-1B3683C195C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2">
              <a:lnSpc>
                <a:spcPct val="150000"/>
              </a:lnSpc>
              <a:spcBef>
                <a:spcPts val="0"/>
              </a:spcBef>
            </a:pPr>
            <a:r>
              <a:rPr lang="vi-VN"/>
              <a:t>Type 2 thêm một hàng mới vào bảng Dim khi giá trị của các thuộc tính trong bảng thay đổi, hàng mới chứa các giá trị mới nhất của thuộc tính bị thay đổi</a:t>
            </a:r>
          </a:p>
          <a:p>
            <a:pPr lvl="2">
              <a:lnSpc>
                <a:spcPct val="150000"/>
              </a:lnSpc>
              <a:spcBef>
                <a:spcPts val="0"/>
              </a:spcBef>
            </a:pPr>
            <a:r>
              <a:rPr lang="vi-VN"/>
              <a:t>Type 2 yêu cầu cần phải dùng Surrogate key vì có thể sẽ có nhiều hàng mô tả cùng một đối tượng nên nếu Natural key hoặc Durable key sẽ không sử dụng để thêm dòng mới được</a:t>
            </a:r>
          </a:p>
          <a:p>
            <a:pPr lvl="2">
              <a:lnSpc>
                <a:spcPct val="150000"/>
              </a:lnSpc>
              <a:spcBef>
                <a:spcPts val="0"/>
              </a:spcBef>
            </a:pPr>
            <a:r>
              <a:rPr lang="vi-VN"/>
              <a:t>Khi một hàng mới được thêm vào, giá trị mới của Surrogate key sẽ được gán và Surrogate key mới này sẽ được sử dụng làm FK của các bảng Fact liên kết với bảng dim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FEC33AC8-5D35-FE30-6D9B-0C32B0051F8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945813249"/>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8B20B39-71B2-269D-72BA-DAA7100F241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8423B72-1EC2-8181-D922-DBAEED03061D}"/>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87F9DC-06FE-F64D-0C3C-1B3683C195C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1">
              <a:lnSpc>
                <a:spcPct val="150000"/>
              </a:lnSpc>
              <a:spcBef>
                <a:spcPts val="0"/>
              </a:spcBef>
            </a:pPr>
            <a:r>
              <a:rPr lang="vi-VN"/>
              <a:t>Nên tạo thêm ít nhất 3 thuộc tính sau cho bảng Dim sử dụng type 2:</a:t>
            </a:r>
          </a:p>
          <a:p>
            <a:pPr lvl="2">
              <a:lnSpc>
                <a:spcPct val="150000"/>
              </a:lnSpc>
              <a:spcBef>
                <a:spcPts val="0"/>
              </a:spcBef>
            </a:pPr>
            <a:r>
              <a:rPr lang="vi-VN"/>
              <a:t>Ngày có hiệu lực (row effective date)</a:t>
            </a:r>
          </a:p>
          <a:p>
            <a:pPr lvl="2">
              <a:lnSpc>
                <a:spcPct val="150000"/>
              </a:lnSpc>
              <a:spcBef>
                <a:spcPts val="0"/>
              </a:spcBef>
            </a:pPr>
            <a:r>
              <a:rPr lang="vi-VN"/>
              <a:t>Ngày hết hạn (row expiration date)</a:t>
            </a:r>
          </a:p>
          <a:p>
            <a:pPr lvl="2">
              <a:lnSpc>
                <a:spcPct val="150000"/>
              </a:lnSpc>
              <a:spcBef>
                <a:spcPts val="0"/>
              </a:spcBef>
            </a:pPr>
            <a:r>
              <a:rPr lang="vi-VN"/>
              <a:t>Chỉ báo hàng hiện tại có hiệu lực (current row indicator)</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FEC33AC8-5D35-FE30-6D9B-0C32B0051F8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68</a:t>
            </a:fld>
            <a:endParaRPr/>
          </a:p>
        </p:txBody>
      </p:sp>
      <p:pic>
        <p:nvPicPr>
          <p:cNvPr id="3" name="Picture 2">
            <a:extLst>
              <a:ext uri="{FF2B5EF4-FFF2-40B4-BE49-F238E27FC236}">
                <a16:creationId xmlns:a16="http://schemas.microsoft.com/office/drawing/2014/main" id="{E2F18B01-B0E0-1CE0-8678-5FEFE8E7AE28}"/>
              </a:ext>
            </a:extLst>
          </p:cNvPr>
          <p:cNvPicPr>
            <a:picLocks noChangeAspect="1"/>
          </p:cNvPicPr>
          <p:nvPr/>
        </p:nvPicPr>
        <p:blipFill>
          <a:blip r:embed="rId3"/>
          <a:stretch>
            <a:fillRect/>
          </a:stretch>
        </p:blipFill>
        <p:spPr>
          <a:xfrm>
            <a:off x="5952169" y="6858000"/>
            <a:ext cx="12482836" cy="4895230"/>
          </a:xfrm>
          <a:prstGeom prst="rect">
            <a:avLst/>
          </a:prstGeom>
        </p:spPr>
      </p:pic>
      <p:sp>
        <p:nvSpPr>
          <p:cNvPr id="5" name="Rectangle 4">
            <a:extLst>
              <a:ext uri="{FF2B5EF4-FFF2-40B4-BE49-F238E27FC236}">
                <a16:creationId xmlns:a16="http://schemas.microsoft.com/office/drawing/2014/main" id="{56F4E07D-65A7-CFB5-34B6-7A39E8076157}"/>
              </a:ext>
            </a:extLst>
          </p:cNvPr>
          <p:cNvSpPr/>
          <p:nvPr/>
        </p:nvSpPr>
        <p:spPr>
          <a:xfrm>
            <a:off x="13030200" y="9871364"/>
            <a:ext cx="5070764" cy="17655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9041675-CAFA-4D71-342F-B6C9ED7FD3F5}"/>
              </a:ext>
            </a:extLst>
          </p:cNvPr>
          <p:cNvSpPr/>
          <p:nvPr/>
        </p:nvSpPr>
        <p:spPr>
          <a:xfrm>
            <a:off x="10785762" y="9871363"/>
            <a:ext cx="1586347" cy="17655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68036"/>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B10448-F522-E6B2-9CBF-FCEDC8C519B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00396A5-ECF9-D127-07AD-0BABAF9F99AA}"/>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046C20-51E0-6BC8-E58F-8CED9E6B868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2">
              <a:lnSpc>
                <a:spcPct val="150000"/>
              </a:lnSpc>
              <a:spcBef>
                <a:spcPts val="0"/>
              </a:spcBef>
            </a:pPr>
            <a:r>
              <a:rPr lang="vi-VN"/>
              <a:t>Khi một bảng Dim sử dụng SCD Type 2, chúng ta nên thêm các cột để quản trị trên mỗi hàng. Ngày có hiệu lực/hết hạn ám chỉ thời điểm mà thuộc tính đó trở nên valid/invalid</a:t>
            </a:r>
          </a:p>
          <a:p>
            <a:pPr lvl="2">
              <a:lnSpc>
                <a:spcPct val="150000"/>
              </a:lnSpc>
              <a:spcBef>
                <a:spcPts val="0"/>
              </a:spcBef>
            </a:pPr>
            <a:r>
              <a:rPr lang="vi-VN"/>
              <a:t>Ngày hiệu lực/hết hạn rất quan trọng trong hệ thống ETL vì hệ thống cần biết Surrogate Key nào là valid khi load các hàng dữ kiện lịch sử</a:t>
            </a:r>
          </a:p>
          <a:p>
            <a:pPr lvl="2">
              <a:lnSpc>
                <a:spcPct val="150000"/>
              </a:lnSpc>
              <a:spcBef>
                <a:spcPts val="0"/>
              </a:spcBef>
            </a:pPr>
            <a:r>
              <a:rPr lang="vi-VN"/>
              <a:t>Khi một hàng mới được thêm vào bảng dim để nắm bắt sự thay đổi của thuộc tính, hàng cũ sẽ hết hạn </a:t>
            </a:r>
          </a:p>
          <a:p>
            <a:pPr lvl="2">
              <a:lnSpc>
                <a:spcPct val="150000"/>
              </a:lnSpc>
              <a:spcBef>
                <a:spcPts val="0"/>
              </a:spcBef>
            </a:pPr>
            <a:r>
              <a:rPr lang="vi-VN"/>
              <a:t>Thường thì ngày hết hạn của hàng cũ sẽ là ngày trước ngày có hiệu lực của hàng mới, để không được có khoảng trống các ngày giữa ngày hết hạn cũ và ngày có hiệu lực mới</a:t>
            </a:r>
          </a:p>
          <a:p>
            <a:pPr lvl="2">
              <a:lnSpc>
                <a:spcPct val="150000"/>
              </a:lnSpc>
              <a:spcBef>
                <a:spcPts val="0"/>
              </a:spcBef>
            </a:pPr>
            <a:r>
              <a:rPr lang="vi-VN"/>
              <a:t>Có thể để ngày hết hạn của hàng cũ bằng với ngày có hiệu lực của hàng mới, với điều kiện là phải áp dụng logic “&gt;= ngày có hiệu lực” và “&lt; ngày hết hạn” nhưng nó sẽ làm mất hiệu lực sử dụng hàm BETWEEN (vì hàm between lấy dấu “=“)</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EBCC0F1-A611-7F20-BF40-C7F271DD0DC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110520999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Khái niệm nền tảng</a:t>
            </a:r>
            <a:endParaRPr/>
          </a:p>
        </p:txBody>
      </p:sp>
      <p:sp>
        <p:nvSpPr>
          <p:cNvPr id="393" name="Google Shape;393;p3"/>
          <p:cNvSpPr txBox="1">
            <a:spLocks noGrp="1"/>
          </p:cNvSpPr>
          <p:nvPr>
            <p:ph type="body" idx="1"/>
          </p:nvPr>
        </p:nvSpPr>
        <p:spPr>
          <a:xfrm>
            <a:off x="1062717" y="2079057"/>
            <a:ext cx="17190200" cy="9808146"/>
          </a:xfrm>
          <a:prstGeom prst="rect">
            <a:avLst/>
          </a:prstGeom>
          <a:noFill/>
          <a:ln>
            <a:noFill/>
          </a:ln>
        </p:spPr>
        <p:txBody>
          <a:bodyPr spcFirstLastPara="1" wrap="square" lIns="0" tIns="0" rIns="0" bIns="0" anchor="t" anchorCtr="0">
            <a:noAutofit/>
          </a:bodyPr>
          <a:lstStyle/>
          <a:p>
            <a:pPr indent="-457200">
              <a:lnSpc>
                <a:spcPct val="100000"/>
              </a:lnSpc>
              <a:spcBef>
                <a:spcPts val="0"/>
              </a:spcBef>
            </a:pPr>
            <a:r>
              <a:rPr lang="vi-VN"/>
              <a:t>Bước 3: Xác định các chiều (bảng dimension)</a:t>
            </a:r>
          </a:p>
          <a:p>
            <a:pPr lvl="1" indent="-457200">
              <a:lnSpc>
                <a:spcPct val="100000"/>
              </a:lnSpc>
              <a:spcBef>
                <a:spcPts val="0"/>
              </a:spcBef>
            </a:pPr>
            <a:r>
              <a:rPr lang="vi-VN"/>
              <a:t>Các bảng Dimension cung cấp bối cảnh “who, what, where, when, why và how” của một sự kiện trong quy trình kinh doanh</a:t>
            </a:r>
          </a:p>
          <a:p>
            <a:pPr lvl="1" indent="-457200">
              <a:lnSpc>
                <a:spcPct val="100000"/>
              </a:lnSpc>
              <a:spcBef>
                <a:spcPts val="0"/>
              </a:spcBef>
            </a:pPr>
            <a:r>
              <a:rPr lang="vi-VN"/>
              <a:t>Là “soul” của DWH, chứa các thuộc tính mô tả bối cảnh (context) được sử dụng ở lớp BI để filtering và grouping các facts</a:t>
            </a:r>
            <a:r>
              <a:rPr lang="en-US"/>
              <a:t> (</a:t>
            </a:r>
            <a:r>
              <a:rPr lang="vi-VN"/>
              <a:t>tận dụng để phân tích theo nghiệp vụ)</a:t>
            </a:r>
          </a:p>
          <a:p>
            <a:pPr lvl="1" indent="-457200">
              <a:lnSpc>
                <a:spcPct val="100000"/>
              </a:lnSpc>
              <a:spcBef>
                <a:spcPts val="0"/>
              </a:spcBef>
            </a:pPr>
            <a:r>
              <a:rPr lang="vi-VN"/>
              <a:t>Cần đầu tư công sức để phát triển và quản trị</a:t>
            </a:r>
          </a:p>
          <a:p>
            <a:pPr lvl="1" indent="-457200">
              <a:lnSpc>
                <a:spcPct val="100000"/>
              </a:lnSpc>
              <a:spcBef>
                <a:spcPts val="0"/>
              </a:spcBef>
            </a:pPr>
            <a:r>
              <a:rPr lang="vi-VN"/>
              <a:t>Thường có ít hàng hơn bảng Fact nhưng rộng (wide) hơn bảng Fact bởi nó có các cột text lớn</a:t>
            </a:r>
          </a:p>
          <a:p>
            <a:pPr lvl="1" indent="-457200">
              <a:lnSpc>
                <a:spcPct val="100000"/>
              </a:lnSpc>
              <a:spcBef>
                <a:spcPts val="0"/>
              </a:spcBef>
            </a:pPr>
            <a:r>
              <a:rPr lang="vi-VN"/>
              <a:t>Mỗi bảng Dim phải có một PK (đảm bảo toàn vẹn tham chiếu với các bảng Fact join với nó)</a:t>
            </a:r>
          </a:p>
          <a:p>
            <a:pPr lvl="1" indent="-457200">
              <a:lnSpc>
                <a:spcPct val="100000"/>
              </a:lnSpc>
              <a:spcBef>
                <a:spcPts val="0"/>
              </a:spcBef>
            </a:pPr>
            <a:r>
              <a:rPr lang="vi-VN"/>
              <a:t>Thường đứng sau từ by (bởi) trong các câu hỏi. VD: bởi product, customer, region</a:t>
            </a:r>
            <a:r>
              <a:rPr lang="en-US"/>
              <a:t> </a:t>
            </a:r>
            <a:r>
              <a:rPr lang="vi-VN"/>
              <a:t>...</a:t>
            </a:r>
          </a:p>
          <a:p>
            <a:pPr lvl="1" indent="-457200">
              <a:lnSpc>
                <a:spcPct val="100000"/>
              </a:lnSpc>
              <a:spcBef>
                <a:spcPts val="0"/>
              </a:spcBef>
            </a:pPr>
            <a:r>
              <a:rPr lang="vi-VN"/>
              <a:t>Các thuộc tính nên là văn bản mô tả rõ ràng thay vì các mã (code) viết tắt. VD: </a:t>
            </a:r>
            <a:r>
              <a:rPr lang="en-US"/>
              <a:t>MI3010</a:t>
            </a:r>
            <a:r>
              <a:rPr lang="vi-VN"/>
              <a:t> -&gt; Toán rời rạc</a:t>
            </a:r>
          </a:p>
          <a:p>
            <a:pPr lvl="1" indent="-457200">
              <a:lnSpc>
                <a:spcPct val="100000"/>
              </a:lnSpc>
              <a:spcBef>
                <a:spcPts val="0"/>
              </a:spcBef>
            </a:pPr>
            <a:endParaRPr lang="vi-VN"/>
          </a:p>
          <a:p>
            <a:pPr lvl="1" indent="-457200">
              <a:lnSpc>
                <a:spcPct val="100000"/>
              </a:lnSpc>
              <a:spcBef>
                <a:spcPts val="0"/>
              </a:spcBef>
            </a:pPr>
            <a:endParaRPr lang="vi-VN"/>
          </a:p>
          <a:p>
            <a:pPr lvl="1" indent="-457200">
              <a:lnSpc>
                <a:spcPct val="10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030" name="Picture 6" descr="Money Network Checks Account Number / How Bank Transactions Are ...">
            <a:extLst>
              <a:ext uri="{FF2B5EF4-FFF2-40B4-BE49-F238E27FC236}">
                <a16:creationId xmlns:a16="http://schemas.microsoft.com/office/drawing/2014/main" id="{07CB8745-17C7-2BD7-A14F-3386A6114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917" y="2079057"/>
            <a:ext cx="5431313" cy="963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4897"/>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03A8233-7A6C-2671-BDC4-2D3593151FD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FB837AA-5A0C-7941-58F8-FB6E347FED9A}"/>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2084DECE-AB45-BF9C-4DD9-63715289753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dòng mới</a:t>
            </a:r>
          </a:p>
          <a:p>
            <a:pPr lvl="2">
              <a:lnSpc>
                <a:spcPct val="150000"/>
              </a:lnSpc>
              <a:spcBef>
                <a:spcPts val="0"/>
              </a:spcBef>
            </a:pPr>
            <a:r>
              <a:rPr lang="vi-VN"/>
              <a:t>Có một số ý kiến rằng chỉ cần cột effective date là đủ, tuy nhiên nó làm phức tạp việc tìm ra hàng có effective date gần nhất theo yêu cầu, lưu trữ cả effective và expiration date sẽ giúp câu truy vấn đơn giản hơn</a:t>
            </a:r>
          </a:p>
          <a:p>
            <a:pPr lvl="2">
              <a:lnSpc>
                <a:spcPct val="150000"/>
              </a:lnSpc>
              <a:spcBef>
                <a:spcPts val="0"/>
              </a:spcBef>
            </a:pPr>
            <a:r>
              <a:rPr lang="vi-VN" b="1"/>
              <a:t>Cột chỉ báo hàng hiện tại có hiệu lực</a:t>
            </a:r>
            <a:r>
              <a:rPr lang="vi-VN"/>
              <a:t> cũng giúp ích khi muốn nhanh chóng tìm ra hàng hiện tại đang có hiệu lực giữa các hàng trong type 2 của 1 đối tượng</a:t>
            </a:r>
          </a:p>
          <a:p>
            <a:pPr lvl="2">
              <a:lnSpc>
                <a:spcPct val="150000"/>
              </a:lnSpc>
              <a:spcBef>
                <a:spcPts val="0"/>
              </a:spcBef>
            </a:pPr>
            <a:r>
              <a:rPr lang="vi-VN"/>
              <a:t>Trong quá trình load dữ liệu lịch sử, cần phải tái tạo giá trị lịch sử cho các thuộc tính của bảng Dim được xử lý theo SCD type 2. Điều này đảm bảo rằng lịch sử của các thuộc tính này không chỉ bắt đầu từ thời điểm triển khai DWH mà còn từ thời điểm ban đầu của dữ liệu. Việc này đòi hỏi dữ liệu lịch sử của các thuộc tính đó phải được tái tạo chính xác</a:t>
            </a:r>
          </a:p>
          <a:p>
            <a:pPr lvl="2">
              <a:lnSpc>
                <a:spcPct val="150000"/>
              </a:lnSpc>
              <a:spcBef>
                <a:spcPts val="0"/>
              </a:spcBef>
            </a:pPr>
            <a:r>
              <a:rPr lang="vi-VN"/>
              <a:t>Tái tạo lịch sử cho các thuộc tính của bảng chiều SCD loại 2 thường khá phức tạp và đôi khi là không thể. Điều này có thể do sự thiếu hụt dữ liệu lịch sử hoặc vì không có thông tin đủ để xác định giá trị cũ của các thuộc tính.</a:t>
            </a:r>
          </a:p>
        </p:txBody>
      </p:sp>
      <p:sp>
        <p:nvSpPr>
          <p:cNvPr id="394" name="Google Shape;394;p3">
            <a:extLst>
              <a:ext uri="{FF2B5EF4-FFF2-40B4-BE49-F238E27FC236}">
                <a16:creationId xmlns:a16="http://schemas.microsoft.com/office/drawing/2014/main" id="{FD95A1AD-CCA6-B828-30C7-F08B4A168EC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1768123915"/>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31737B4-9E55-5B8F-2C1E-63C29EDF70A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60A72D4C-2741-028E-CCB4-7A4646128FE3}"/>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5F831801-9FAA-4D67-80BA-4B2173B1741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3: Thêm thuộc tính mới</a:t>
            </a:r>
          </a:p>
          <a:p>
            <a:pPr lvl="2">
              <a:lnSpc>
                <a:spcPct val="150000"/>
              </a:lnSpc>
              <a:spcBef>
                <a:spcPts val="0"/>
              </a:spcBef>
            </a:pPr>
            <a:r>
              <a:rPr lang="vi-VN"/>
              <a:t>Type 3 thêm thuộc tính mới để bảo tồn giá trị cũ, giá trị mới được ghi đè vào thuộc tính có giá trị thay đổi như type 1</a:t>
            </a:r>
          </a:p>
          <a:p>
            <a:pPr lvl="2">
              <a:lnSpc>
                <a:spcPct val="150000"/>
              </a:lnSpc>
              <a:spcBef>
                <a:spcPts val="0"/>
              </a:spcBef>
            </a:pPr>
            <a:r>
              <a:rPr lang="vi-VN"/>
              <a:t>Thuộc tính mới được thêm vào để lưu trữ giá trị cũ của thuộc tính bị thay đổi, còn gọi là “alternate reality”</a:t>
            </a:r>
          </a:p>
          <a:p>
            <a:pPr lvl="2">
              <a:lnSpc>
                <a:spcPct val="150000"/>
              </a:lnSpc>
              <a:spcBef>
                <a:spcPts val="0"/>
              </a:spcBef>
            </a:pPr>
            <a:r>
              <a:rPr lang="vi-VN"/>
              <a:t>Có thể group dữ liệu theo giá trị hiện tại hoặc giá trị “alternate reality”. SCD type 3 không thường xuyên được sd</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47C06D3C-EBF3-C502-ADDB-93C728C6174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71</a:t>
            </a:fld>
            <a:endParaRPr/>
          </a:p>
        </p:txBody>
      </p:sp>
      <p:pic>
        <p:nvPicPr>
          <p:cNvPr id="3" name="Picture 2">
            <a:extLst>
              <a:ext uri="{FF2B5EF4-FFF2-40B4-BE49-F238E27FC236}">
                <a16:creationId xmlns:a16="http://schemas.microsoft.com/office/drawing/2014/main" id="{EB273202-93D7-707A-C6F3-D3CB35539E18}"/>
              </a:ext>
            </a:extLst>
          </p:cNvPr>
          <p:cNvPicPr>
            <a:picLocks noChangeAspect="1"/>
          </p:cNvPicPr>
          <p:nvPr/>
        </p:nvPicPr>
        <p:blipFill>
          <a:blip r:embed="rId3"/>
          <a:stretch>
            <a:fillRect/>
          </a:stretch>
        </p:blipFill>
        <p:spPr>
          <a:xfrm>
            <a:off x="6882488" y="6499203"/>
            <a:ext cx="10622195" cy="6198488"/>
          </a:xfrm>
          <a:prstGeom prst="rect">
            <a:avLst/>
          </a:prstGeom>
        </p:spPr>
      </p:pic>
    </p:spTree>
    <p:extLst>
      <p:ext uri="{BB962C8B-B14F-4D97-AF65-F5344CB8AC3E}">
        <p14:creationId xmlns:p14="http://schemas.microsoft.com/office/powerpoint/2010/main" val="2880421190"/>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4CBCF491-C5EB-9E88-911B-85C20CC487A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9DB69D00-471C-BDC6-8492-736F789B011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8570C5D4-DB46-9127-550C-7ED827451C32}"/>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Lúc trước, chúng ta mới chỉ quan tâm đến các bảng Dim có sự thay đổi chậm, ít. Tuy nhiên điều gì sẽ xảy ra nếu tốc độ thay đổi của bảng Dim tăng lên rất nhiều, nhất là đối với các bảng dim có hàng triệu dòng. Chúng ta sẽ không muốn tạo thêm các dòng mới cho bảng Dim đã có hàng triệu dòng, điều này có thể ảnh hưởng đến hiệu suất truy vấn và browsing</a:t>
            </a:r>
          </a:p>
          <a:p>
            <a:pPr lvl="2">
              <a:lnSpc>
                <a:spcPct val="150000"/>
              </a:lnSpc>
              <a:spcBef>
                <a:spcPts val="0"/>
              </a:spcBef>
            </a:pPr>
            <a:r>
              <a:rPr lang="vi-VN"/>
              <a:t>Giải pháp là tách các cột thường được phân tích hoặc thường thay đổi ra thành một bảng Dim riêng biệt – mini-dimension. Vd: tạo ra bảng mini-dim với các thuộc tính hay thay đổi của khách hàng như: age, purchase frequency score, income level. Giả định rằng các cột này được sử dụng thường xuyên và các thay đổi của các cột này là quan trọng. Bảng dim này chứa tất cả các kết hợp có thể xảy ra của dữ liệu của các cột trên chứ không phải là mỗi hàng/mỗi khách hàng. Do đó, kể cả số lượng dòng trong bảng dim cust có lên đến triệu dòng thì số lượng dòng ở bảng mini-dim vẫn sẽ nhỏ hơn đáng kể</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434815E2-BEA6-8D85-4887-63C4C9612E8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1334981466"/>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7B2049-96AE-ACF1-75D9-1B218A6415D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8AA0CBF-28A6-7736-BD42-7414D01C3EF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CD793DFA-84E1-B596-1D1F-E29833B8BBF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Type 4 được sử dụng khi </a:t>
            </a:r>
            <a:r>
              <a:rPr lang="vi-VN" b="1"/>
              <a:t>một nhóm các thuộc tính</a:t>
            </a:r>
            <a:r>
              <a:rPr lang="vi-VN"/>
              <a:t> trong bảng Dim thường xuyên thay đổi, và nhóm đó được tách ra làm một mini-dimension</a:t>
            </a:r>
          </a:p>
          <a:p>
            <a:pPr lvl="2">
              <a:lnSpc>
                <a:spcPct val="150000"/>
              </a:lnSpc>
              <a:spcBef>
                <a:spcPts val="0"/>
              </a:spcBef>
            </a:pPr>
            <a:r>
              <a:rPr lang="vi-VN"/>
              <a:t>Các thuộc tính thường được sử dụng trong các bảng Dim, có hàng triệu dòng là ứng cử viên cho việc thiết kế mini-dimension, ngay cả khi chúng không thay đổi thường xuyên</a:t>
            </a:r>
          </a:p>
          <a:p>
            <a:pPr lvl="2">
              <a:lnSpc>
                <a:spcPct val="150000"/>
              </a:lnSpc>
              <a:spcBef>
                <a:spcPts val="0"/>
              </a:spcBef>
            </a:pPr>
            <a:r>
              <a:rPr lang="vi-VN"/>
              <a:t>Mini-dimension cần phải có riêng PK của nó, PK của bảng Dim mẹ và PK của bảng Dim con đều xuất hiện trong bảng Fact (bảng Fact nối với cả dim mẹ và dim con)</a:t>
            </a:r>
          </a:p>
        </p:txBody>
      </p:sp>
      <p:sp>
        <p:nvSpPr>
          <p:cNvPr id="394" name="Google Shape;394;p3">
            <a:extLst>
              <a:ext uri="{FF2B5EF4-FFF2-40B4-BE49-F238E27FC236}">
                <a16:creationId xmlns:a16="http://schemas.microsoft.com/office/drawing/2014/main" id="{CE58DD9F-E65B-0355-4109-7237DC3D0954}"/>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73</a:t>
            </a:fld>
            <a:endParaRPr/>
          </a:p>
        </p:txBody>
      </p:sp>
      <p:pic>
        <p:nvPicPr>
          <p:cNvPr id="2" name="Picture 1">
            <a:extLst>
              <a:ext uri="{FF2B5EF4-FFF2-40B4-BE49-F238E27FC236}">
                <a16:creationId xmlns:a16="http://schemas.microsoft.com/office/drawing/2014/main" id="{A086E304-1B28-CEF4-29AC-6B68F249C902}"/>
              </a:ext>
            </a:extLst>
          </p:cNvPr>
          <p:cNvPicPr>
            <a:picLocks noChangeAspect="1"/>
          </p:cNvPicPr>
          <p:nvPr/>
        </p:nvPicPr>
        <p:blipFill>
          <a:blip r:embed="rId3"/>
          <a:stretch>
            <a:fillRect/>
          </a:stretch>
        </p:blipFill>
        <p:spPr>
          <a:xfrm>
            <a:off x="5910300" y="8157192"/>
            <a:ext cx="12566573" cy="4457374"/>
          </a:xfrm>
          <a:prstGeom prst="rect">
            <a:avLst/>
          </a:prstGeom>
        </p:spPr>
      </p:pic>
    </p:spTree>
    <p:extLst>
      <p:ext uri="{BB962C8B-B14F-4D97-AF65-F5344CB8AC3E}">
        <p14:creationId xmlns:p14="http://schemas.microsoft.com/office/powerpoint/2010/main" val="3958857952"/>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D22D025A-044A-5A9F-E078-FB2573B3AF4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17DE2AA-67F8-0571-C275-F49830DAD59B}"/>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0D449127-4F41-C3F9-8085-602C09125E4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Khi tạo mini-dim, các cột chứa giá trị liên tục như là income sẽ được chuyển về dạng khoảng để các cột này chứa số lượng ít các giá trị nhằm hạn chế số lượng kết hợp của các cột</a:t>
            </a:r>
          </a:p>
          <a:p>
            <a:pPr lvl="2">
              <a:lnSpc>
                <a:spcPct val="150000"/>
              </a:lnSpc>
              <a:spcBef>
                <a:spcPts val="0"/>
              </a:spcBef>
            </a:pPr>
            <a:r>
              <a:rPr lang="vi-VN"/>
              <a:t>Mỗi khi một hàng trong bảng Fact được sinh ra, 2 FK liên quan đến customer sẽ được thêm vào bao gồm:</a:t>
            </a:r>
          </a:p>
          <a:p>
            <a:pPr lvl="3">
              <a:lnSpc>
                <a:spcPct val="150000"/>
              </a:lnSpc>
              <a:spcBef>
                <a:spcPts val="0"/>
              </a:spcBef>
            </a:pPr>
            <a:r>
              <a:rPr lang="vi-VN"/>
              <a:t>Dim cust key</a:t>
            </a:r>
          </a:p>
          <a:p>
            <a:pPr lvl="3">
              <a:lnSpc>
                <a:spcPct val="150000"/>
              </a:lnSpc>
              <a:spcBef>
                <a:spcPts val="0"/>
              </a:spcBef>
            </a:pPr>
            <a:r>
              <a:rPr lang="vi-VN"/>
              <a:t>Mini-dim customer demographic key </a:t>
            </a:r>
          </a:p>
          <a:p>
            <a:pPr lvl="2">
              <a:lnSpc>
                <a:spcPct val="150000"/>
              </a:lnSpc>
              <a:spcBef>
                <a:spcPts val="0"/>
              </a:spcBef>
            </a:pPr>
            <a:r>
              <a:rPr lang="vi-VN"/>
              <a:t>Mini-dim mang tới lợi ích về hiệu suất,</a:t>
            </a:r>
          </a:p>
          <a:p>
            <a:pPr lvl="2">
              <a:lnSpc>
                <a:spcPct val="150000"/>
              </a:lnSpc>
              <a:spcBef>
                <a:spcPts val="0"/>
              </a:spcBef>
            </a:pPr>
            <a:r>
              <a:rPr lang="vi-VN"/>
              <a:t> tránh query bảng dim có số lượng dòng lớn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D68ABAFA-483D-493A-6807-A9399D73C21C}"/>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74</a:t>
            </a:fld>
            <a:endParaRPr/>
          </a:p>
        </p:txBody>
      </p:sp>
      <p:pic>
        <p:nvPicPr>
          <p:cNvPr id="3" name="Picture 2">
            <a:extLst>
              <a:ext uri="{FF2B5EF4-FFF2-40B4-BE49-F238E27FC236}">
                <a16:creationId xmlns:a16="http://schemas.microsoft.com/office/drawing/2014/main" id="{6BCCBCE4-9AFF-7EE5-4E35-EE1ABF8DCF02}"/>
              </a:ext>
            </a:extLst>
          </p:cNvPr>
          <p:cNvPicPr>
            <a:picLocks noChangeAspect="1"/>
          </p:cNvPicPr>
          <p:nvPr/>
        </p:nvPicPr>
        <p:blipFill>
          <a:blip r:embed="rId3"/>
          <a:stretch>
            <a:fillRect/>
          </a:stretch>
        </p:blipFill>
        <p:spPr>
          <a:xfrm>
            <a:off x="12385964" y="5614602"/>
            <a:ext cx="9656502" cy="7041526"/>
          </a:xfrm>
          <a:prstGeom prst="rect">
            <a:avLst/>
          </a:prstGeom>
        </p:spPr>
      </p:pic>
    </p:spTree>
    <p:extLst>
      <p:ext uri="{BB962C8B-B14F-4D97-AF65-F5344CB8AC3E}">
        <p14:creationId xmlns:p14="http://schemas.microsoft.com/office/powerpoint/2010/main" val="1234162413"/>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Khi mini-dim join với bảng Fact, một lợi ích khác là bảng Fact sẽ nắm bắt được sự thay đổi về hồ sơ demographic của khách hàng. Vd: khách hàng John 25 tuổi, income 25k$ được gán demographic key là 1. Vài tháng sau, John 26 tuổi, income 30k$ thì sẽ được gán với demographic key khác là 142, dữ kiện lúc trước về John có FK của mini-dim key là 1 sẽ không bị thay đổi</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851866817"/>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76</a:t>
            </a:fld>
            <a:endParaRPr/>
          </a:p>
        </p:txBody>
      </p:sp>
      <p:sp>
        <p:nvSpPr>
          <p:cNvPr id="6" name="Rectangle 5">
            <a:extLst>
              <a:ext uri="{FF2B5EF4-FFF2-40B4-BE49-F238E27FC236}">
                <a16:creationId xmlns:a16="http://schemas.microsoft.com/office/drawing/2014/main" id="{409AA16A-D2B9-0574-472E-926C0E5B0839}"/>
              </a:ext>
            </a:extLst>
          </p:cNvPr>
          <p:cNvSpPr/>
          <p:nvPr/>
        </p:nvSpPr>
        <p:spPr>
          <a:xfrm>
            <a:off x="16999527" y="8520545"/>
            <a:ext cx="4592782" cy="5195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37362"/>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5: Thêm mini-dimension và Type 1 outrigger</a:t>
            </a:r>
          </a:p>
          <a:p>
            <a:pPr lvl="2">
              <a:lnSpc>
                <a:spcPct val="150000"/>
              </a:lnSpc>
              <a:spcBef>
                <a:spcPts val="0"/>
              </a:spcBef>
            </a:pPr>
            <a:r>
              <a:rPr lang="vi-VN"/>
              <a:t>Type 5 dùng để bảo toàn các giá trị lịch sử và tạo báo cáo dựa trên giá trị hiện tại</a:t>
            </a:r>
          </a:p>
          <a:p>
            <a:pPr lvl="2">
              <a:lnSpc>
                <a:spcPct val="150000"/>
              </a:lnSpc>
              <a:spcBef>
                <a:spcPts val="0"/>
              </a:spcBef>
            </a:pPr>
            <a:r>
              <a:rPr lang="vi-VN"/>
              <a:t>Type 5 được xây dựng dựa trên type 4 mini-dim và nhúng type 1 vào khóa mà mini-dim liên kết với dim-mẹ. Điều này cho phép truy cập giá trị hiện tại được gán ở mini-dim trong các dòng mà không phải liên kết thông qua bảng thực tế. Mỗi khi giá trị hiện tại thay đổi thì khóa của mini-dim liên kết với dim-mẹ sẽ được ghi đè bởi type 1</a:t>
            </a:r>
          </a:p>
          <a:p>
            <a:pPr lvl="2">
              <a:lnSpc>
                <a:spcPct val="150000"/>
              </a:lnSpc>
              <a:spcBef>
                <a:spcPts val="0"/>
              </a:spcBef>
            </a:pPr>
            <a:r>
              <a:rPr lang="vi-VN"/>
              <a:t>Tức là sẽ có 2 bảng mini-dim:</a:t>
            </a:r>
          </a:p>
          <a:p>
            <a:pPr lvl="3">
              <a:lnSpc>
                <a:spcPct val="150000"/>
              </a:lnSpc>
              <a:spcBef>
                <a:spcPts val="0"/>
              </a:spcBef>
            </a:pPr>
            <a:r>
              <a:rPr lang="vi-VN"/>
              <a:t> 1 bảng liên kết với dim-mẹ gọi là outrigger</a:t>
            </a:r>
          </a:p>
          <a:p>
            <a:pPr lvl="3">
              <a:lnSpc>
                <a:spcPct val="150000"/>
              </a:lnSpc>
              <a:spcBef>
                <a:spcPts val="0"/>
              </a:spcBef>
            </a:pPr>
            <a:r>
              <a:rPr lang="vi-VN"/>
              <a:t>1 bảng liên kết trực tiếp với bảng fact giống type 4</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pic>
        <p:nvPicPr>
          <p:cNvPr id="5" name="Picture 4">
            <a:extLst>
              <a:ext uri="{FF2B5EF4-FFF2-40B4-BE49-F238E27FC236}">
                <a16:creationId xmlns:a16="http://schemas.microsoft.com/office/drawing/2014/main" id="{A2A250F9-8D89-0B5F-9806-3904DD93BD36}"/>
              </a:ext>
            </a:extLst>
          </p:cNvPr>
          <p:cNvPicPr>
            <a:picLocks noChangeAspect="1"/>
          </p:cNvPicPr>
          <p:nvPr/>
        </p:nvPicPr>
        <p:blipFill>
          <a:blip r:embed="rId3"/>
          <a:stretch>
            <a:fillRect/>
          </a:stretch>
        </p:blipFill>
        <p:spPr>
          <a:xfrm>
            <a:off x="11388436" y="7027951"/>
            <a:ext cx="12039930" cy="4650687"/>
          </a:xfrm>
          <a:prstGeom prst="rect">
            <a:avLst/>
          </a:prstGeom>
        </p:spPr>
      </p:pic>
      <p:sp>
        <p:nvSpPr>
          <p:cNvPr id="8" name="Rectangle 7">
            <a:extLst>
              <a:ext uri="{FF2B5EF4-FFF2-40B4-BE49-F238E27FC236}">
                <a16:creationId xmlns:a16="http://schemas.microsoft.com/office/drawing/2014/main" id="{28DEA085-851C-32B5-CCE8-2016C79B5259}"/>
              </a:ext>
            </a:extLst>
          </p:cNvPr>
          <p:cNvSpPr/>
          <p:nvPr/>
        </p:nvSpPr>
        <p:spPr>
          <a:xfrm>
            <a:off x="16999527" y="8520545"/>
            <a:ext cx="4800600" cy="5195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A1F2EA-09AE-459E-3C55-D991D87FA984}"/>
              </a:ext>
            </a:extLst>
          </p:cNvPr>
          <p:cNvSpPr/>
          <p:nvPr/>
        </p:nvSpPr>
        <p:spPr>
          <a:xfrm>
            <a:off x="17082655" y="9950792"/>
            <a:ext cx="4800600" cy="1665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834109"/>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5: Thêm mini-dimension và Type 1 outrigger</a:t>
            </a:r>
          </a:p>
          <a:p>
            <a:pPr lvl="2">
              <a:lnSpc>
                <a:spcPct val="150000"/>
              </a:lnSpc>
              <a:spcBef>
                <a:spcPts val="0"/>
              </a:spcBef>
            </a:pPr>
            <a:r>
              <a:rPr lang="vi-VN"/>
              <a:t>Cần phải đặt tên cột của các bảng mini-dim khác nhau để phân biệt mini-dim liên kết với bảng dim và mini-dim liên kết trực tiếp với bảng fact. Vd: current age band và age band</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77</a:t>
            </a:fld>
            <a:endParaRPr/>
          </a:p>
        </p:txBody>
      </p:sp>
      <p:pic>
        <p:nvPicPr>
          <p:cNvPr id="5" name="Picture 4">
            <a:extLst>
              <a:ext uri="{FF2B5EF4-FFF2-40B4-BE49-F238E27FC236}">
                <a16:creationId xmlns:a16="http://schemas.microsoft.com/office/drawing/2014/main" id="{BDE8DA0F-E0FE-67FC-FCEC-A362206CBA73}"/>
              </a:ext>
            </a:extLst>
          </p:cNvPr>
          <p:cNvPicPr>
            <a:picLocks noChangeAspect="1"/>
          </p:cNvPicPr>
          <p:nvPr/>
        </p:nvPicPr>
        <p:blipFill>
          <a:blip r:embed="rId3"/>
          <a:stretch>
            <a:fillRect/>
          </a:stretch>
        </p:blipFill>
        <p:spPr>
          <a:xfrm>
            <a:off x="4369232" y="5001835"/>
            <a:ext cx="15648709" cy="7158796"/>
          </a:xfrm>
          <a:prstGeom prst="rect">
            <a:avLst/>
          </a:prstGeom>
        </p:spPr>
      </p:pic>
    </p:spTree>
    <p:extLst>
      <p:ext uri="{BB962C8B-B14F-4D97-AF65-F5344CB8AC3E}">
        <p14:creationId xmlns:p14="http://schemas.microsoft.com/office/powerpoint/2010/main" val="1892430852"/>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6: Kết hợp thêm type 3 và type 1 với bảng dim đang sử dụng type 2</a:t>
            </a:r>
          </a:p>
          <a:p>
            <a:pPr lvl="2">
              <a:lnSpc>
                <a:spcPct val="150000"/>
              </a:lnSpc>
              <a:spcBef>
                <a:spcPts val="0"/>
              </a:spcBef>
            </a:pPr>
            <a:r>
              <a:rPr lang="vi-VN"/>
              <a:t>Như type 5, type 6 cũng cung cấp giá trị lịch sử và hiện tại. Type 6 xây dựng dựa trên type 2, đồng thời nhúng type 1 để có được giá trị hiện tại (trên tất cả các dòng được sinh ra bởi type 2 của 1 đối tượng). Vd: </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78</a:t>
            </a:fld>
            <a:endParaRPr/>
          </a:p>
        </p:txBody>
      </p:sp>
      <p:pic>
        <p:nvPicPr>
          <p:cNvPr id="4" name="Picture 3">
            <a:extLst>
              <a:ext uri="{FF2B5EF4-FFF2-40B4-BE49-F238E27FC236}">
                <a16:creationId xmlns:a16="http://schemas.microsoft.com/office/drawing/2014/main" id="{F2B58C04-3B70-C0C3-5394-AD77C119F0A6}"/>
              </a:ext>
            </a:extLst>
          </p:cNvPr>
          <p:cNvPicPr>
            <a:picLocks noChangeAspect="1"/>
          </p:cNvPicPr>
          <p:nvPr/>
        </p:nvPicPr>
        <p:blipFill>
          <a:blip r:embed="rId3"/>
          <a:stretch>
            <a:fillRect/>
          </a:stretch>
        </p:blipFill>
        <p:spPr>
          <a:xfrm>
            <a:off x="5777267" y="4899819"/>
            <a:ext cx="12749512" cy="7359144"/>
          </a:xfrm>
          <a:prstGeom prst="rect">
            <a:avLst/>
          </a:prstGeom>
        </p:spPr>
      </p:pic>
      <p:sp>
        <p:nvSpPr>
          <p:cNvPr id="6" name="Rectangle 5">
            <a:extLst>
              <a:ext uri="{FF2B5EF4-FFF2-40B4-BE49-F238E27FC236}">
                <a16:creationId xmlns:a16="http://schemas.microsoft.com/office/drawing/2014/main" id="{80686665-05B1-33C5-6249-C2991D1C843D}"/>
              </a:ext>
            </a:extLst>
          </p:cNvPr>
          <p:cNvSpPr/>
          <p:nvPr/>
        </p:nvSpPr>
        <p:spPr>
          <a:xfrm>
            <a:off x="9684327" y="8478981"/>
            <a:ext cx="3657600" cy="8104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6419D4-BFE2-2C30-B061-34A2C305387E}"/>
              </a:ext>
            </a:extLst>
          </p:cNvPr>
          <p:cNvSpPr/>
          <p:nvPr/>
        </p:nvSpPr>
        <p:spPr>
          <a:xfrm>
            <a:off x="9746673" y="11014363"/>
            <a:ext cx="3595254" cy="119978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679013"/>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6: Kết hợp thêm type 1 với bảng dim đang sử dụng type 2</a:t>
            </a:r>
          </a:p>
          <a:p>
            <a:pPr lvl="2">
              <a:lnSpc>
                <a:spcPct val="150000"/>
              </a:lnSpc>
              <a:spcBef>
                <a:spcPts val="0"/>
              </a:spcBef>
            </a:pPr>
            <a:r>
              <a:rPr lang="vi-VN"/>
              <a:t>Gọi là type 6 bởi nó kết hợp cả type 1 2 và 3: Type 2 thêm dòng mới mỗi khi có giá trị thay đổi, type 3 tạo thêm cột mới phản ánh giá trị hiện tại mới nhất, type 1 ghi đè tất cả các giá trị ở cột mới được tạo ra bởi type 3 và các dòng được tạo ra khi có giá trị thay đổi của type 2 bởi giá trị mới nhất được cập nhật</a:t>
            </a:r>
          </a:p>
          <a:p>
            <a:pPr lvl="2">
              <a:lnSpc>
                <a:spcPct val="150000"/>
              </a:lnSpc>
              <a:spcBef>
                <a:spcPts val="0"/>
              </a:spcBef>
            </a:pPr>
            <a:r>
              <a:rPr lang="vi-VN"/>
              <a:t>Dù type này nhất hay, flexibiliy và đem lại nhiều thông tin nhưng cần phải cân nhắc vì mục tiêu của data warehouse là dễ hiểu</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79</a:t>
            </a:fld>
            <a:endParaRPr/>
          </a:p>
        </p:txBody>
      </p:sp>
      <p:pic>
        <p:nvPicPr>
          <p:cNvPr id="4" name="Picture 3">
            <a:extLst>
              <a:ext uri="{FF2B5EF4-FFF2-40B4-BE49-F238E27FC236}">
                <a16:creationId xmlns:a16="http://schemas.microsoft.com/office/drawing/2014/main" id="{3E98A0B7-DC16-EF33-DABA-D957270F2CDF}"/>
              </a:ext>
            </a:extLst>
          </p:cNvPr>
          <p:cNvPicPr>
            <a:picLocks noChangeAspect="1"/>
          </p:cNvPicPr>
          <p:nvPr/>
        </p:nvPicPr>
        <p:blipFill>
          <a:blip r:embed="rId3"/>
          <a:stretch>
            <a:fillRect/>
          </a:stretch>
        </p:blipFill>
        <p:spPr>
          <a:xfrm>
            <a:off x="5249134" y="7342049"/>
            <a:ext cx="13888904" cy="4690624"/>
          </a:xfrm>
          <a:prstGeom prst="rect">
            <a:avLst/>
          </a:prstGeom>
        </p:spPr>
      </p:pic>
    </p:spTree>
    <p:extLst>
      <p:ext uri="{BB962C8B-B14F-4D97-AF65-F5344CB8AC3E}">
        <p14:creationId xmlns:p14="http://schemas.microsoft.com/office/powerpoint/2010/main" val="278056959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Khái niệm nền tảng</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00000"/>
              </a:lnSpc>
              <a:spcBef>
                <a:spcPts val="0"/>
              </a:spcBef>
            </a:pPr>
            <a:r>
              <a:rPr lang="vi-VN"/>
              <a:t>Bước 3: Xác định các bảng Dimension</a:t>
            </a:r>
          </a:p>
          <a:p>
            <a:pPr marL="406400" lvl="1" indent="0">
              <a:lnSpc>
                <a:spcPct val="100000"/>
              </a:lnSpc>
              <a:spcBef>
                <a:spcPts val="0"/>
              </a:spcBef>
              <a:buNone/>
            </a:pPr>
            <a:r>
              <a:rPr lang="vi-VN"/>
              <a:t>Câu hỏi:</a:t>
            </a:r>
          </a:p>
          <a:p>
            <a:pPr lvl="1">
              <a:lnSpc>
                <a:spcPct val="100000"/>
              </a:lnSpc>
              <a:spcBef>
                <a:spcPts val="0"/>
              </a:spcBef>
            </a:pPr>
            <a:r>
              <a:rPr lang="vi-VN"/>
              <a:t>Cần xem xét dữ liệu số là fact hay thuộc tính trong bảng dim. VD: Giá sản phẩm có vẻ là giá trị cố định nhưng có thể thay đổi một cách thường xuyên, khiến nó giống fact</a:t>
            </a:r>
          </a:p>
          <a:p>
            <a:pPr lvl="1">
              <a:lnSpc>
                <a:spcPct val="100000"/>
              </a:lnSpc>
              <a:spcBef>
                <a:spcPts val="0"/>
              </a:spcBef>
            </a:pPr>
            <a:r>
              <a:rPr lang="vi-VN"/>
              <a:t>Có nên chuẩn hóa bảng Dim thành nhiều bảng để tối ưu lưu trữ?</a:t>
            </a:r>
          </a:p>
          <a:p>
            <a:pPr lvl="2">
              <a:lnSpc>
                <a:spcPct val="100000"/>
              </a:lnSpc>
              <a:spcBef>
                <a:spcPts val="0"/>
              </a:spcBef>
            </a:pPr>
            <a:endParaRPr lang="vi-VN"/>
          </a:p>
          <a:p>
            <a:pPr lvl="2">
              <a:lnSpc>
                <a:spcPct val="100000"/>
              </a:lnSpc>
              <a:spcBef>
                <a:spcPts val="0"/>
              </a:spcBef>
            </a:pPr>
            <a:endParaRPr lang="vi-VN"/>
          </a:p>
          <a:p>
            <a:pPr lvl="1" indent="-457200">
              <a:lnSpc>
                <a:spcPct val="10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693434202"/>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7: Bảng Dim áp dụng cùng lúc type 1 và type 2</a:t>
            </a:r>
          </a:p>
          <a:p>
            <a:pPr lvl="1">
              <a:lnSpc>
                <a:spcPct val="150000"/>
              </a:lnSpc>
              <a:spcBef>
                <a:spcPts val="0"/>
              </a:spcBef>
            </a:pPr>
            <a:r>
              <a:rPr lang="vi-VN"/>
              <a:t>Bảng Fact sẽ join với bảng Dim theo 2 cách:</a:t>
            </a:r>
          </a:p>
          <a:p>
            <a:pPr lvl="2">
              <a:lnSpc>
                <a:spcPct val="150000"/>
              </a:lnSpc>
              <a:spcBef>
                <a:spcPts val="0"/>
              </a:spcBef>
            </a:pPr>
            <a:r>
              <a:rPr lang="vi-VN"/>
              <a:t>Type 1: join thông qua durable key (natural key), VĐK: flag = current =&gt; có được giá trị được cập nhật mới nhất</a:t>
            </a:r>
          </a:p>
          <a:p>
            <a:pPr lvl="2">
              <a:lnSpc>
                <a:spcPct val="150000"/>
              </a:lnSpc>
              <a:spcBef>
                <a:spcPts val="0"/>
              </a:spcBef>
            </a:pPr>
            <a:r>
              <a:rPr lang="vi-VN"/>
              <a:t>Type 2: join thông qua surrogate key, không cần ràng buộc flag = current  </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80</a:t>
            </a:fld>
            <a:endParaRPr/>
          </a:p>
        </p:txBody>
      </p:sp>
      <p:pic>
        <p:nvPicPr>
          <p:cNvPr id="3" name="Picture 2">
            <a:extLst>
              <a:ext uri="{FF2B5EF4-FFF2-40B4-BE49-F238E27FC236}">
                <a16:creationId xmlns:a16="http://schemas.microsoft.com/office/drawing/2014/main" id="{C6F58884-6971-A176-72F5-FC8F643BE332}"/>
              </a:ext>
            </a:extLst>
          </p:cNvPr>
          <p:cNvPicPr>
            <a:picLocks noChangeAspect="1"/>
          </p:cNvPicPr>
          <p:nvPr/>
        </p:nvPicPr>
        <p:blipFill>
          <a:blip r:embed="rId3"/>
          <a:stretch>
            <a:fillRect/>
          </a:stretch>
        </p:blipFill>
        <p:spPr>
          <a:xfrm>
            <a:off x="12193586" y="6723614"/>
            <a:ext cx="11339367" cy="4188840"/>
          </a:xfrm>
          <a:prstGeom prst="rect">
            <a:avLst/>
          </a:prstGeom>
        </p:spPr>
      </p:pic>
      <p:pic>
        <p:nvPicPr>
          <p:cNvPr id="5" name="Picture 4">
            <a:extLst>
              <a:ext uri="{FF2B5EF4-FFF2-40B4-BE49-F238E27FC236}">
                <a16:creationId xmlns:a16="http://schemas.microsoft.com/office/drawing/2014/main" id="{62FC8542-D5B2-02B0-3671-CF21B209B3A0}"/>
              </a:ext>
            </a:extLst>
          </p:cNvPr>
          <p:cNvPicPr>
            <a:picLocks noChangeAspect="1"/>
          </p:cNvPicPr>
          <p:nvPr/>
        </p:nvPicPr>
        <p:blipFill>
          <a:blip r:embed="rId4"/>
          <a:stretch>
            <a:fillRect/>
          </a:stretch>
        </p:blipFill>
        <p:spPr>
          <a:xfrm>
            <a:off x="1223311" y="6858000"/>
            <a:ext cx="10916798" cy="4592782"/>
          </a:xfrm>
          <a:prstGeom prst="rect">
            <a:avLst/>
          </a:prstGeom>
        </p:spPr>
      </p:pic>
      <p:cxnSp>
        <p:nvCxnSpPr>
          <p:cNvPr id="7" name="Straight Connector 6">
            <a:extLst>
              <a:ext uri="{FF2B5EF4-FFF2-40B4-BE49-F238E27FC236}">
                <a16:creationId xmlns:a16="http://schemas.microsoft.com/office/drawing/2014/main" id="{F1161B8F-DC82-2579-1F15-AD5712E4F8D4}"/>
              </a:ext>
            </a:extLst>
          </p:cNvPr>
          <p:cNvCxnSpPr>
            <a:cxnSpLocks/>
          </p:cNvCxnSpPr>
          <p:nvPr/>
        </p:nvCxnSpPr>
        <p:spPr>
          <a:xfrm>
            <a:off x="12140109" y="6567055"/>
            <a:ext cx="0" cy="561109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432757"/>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7: Bảng Dim áp dụng cùng lúc type 1 và type 2</a:t>
            </a:r>
          </a:p>
          <a:p>
            <a:pPr lvl="2">
              <a:lnSpc>
                <a:spcPct val="150000"/>
              </a:lnSpc>
              <a:spcBef>
                <a:spcPts val="0"/>
              </a:spcBef>
            </a:pPr>
            <a:r>
              <a:rPr lang="vi-VN"/>
              <a:t>Hai bảng này có </a:t>
            </a:r>
            <a:r>
              <a:rPr lang="vi-VN" b="1"/>
              <a:t>cùng số dòng </a:t>
            </a:r>
            <a:r>
              <a:rPr lang="vi-VN"/>
              <a:t>và các cột (được đặt tên khác nhau để phân biệt, thêm current ở trước)</a:t>
            </a:r>
          </a:p>
          <a:p>
            <a:pPr lvl="2">
              <a:lnSpc>
                <a:spcPct val="150000"/>
              </a:lnSpc>
              <a:spcBef>
                <a:spcPts val="0"/>
              </a:spcBef>
            </a:pPr>
            <a:r>
              <a:rPr lang="vi-VN"/>
              <a:t>Bảng dim sử dụng type 2 sẽ có thêm row effective date, current row indicator (yes/no)</a:t>
            </a:r>
          </a:p>
          <a:p>
            <a:pPr lvl="2">
              <a:lnSpc>
                <a:spcPct val="150000"/>
              </a:lnSpc>
              <a:spcBef>
                <a:spcPts val="0"/>
              </a:spcBef>
            </a:pPr>
            <a:r>
              <a:rPr lang="vi-VN"/>
              <a:t>Còn bảng Dim sử dụng type 1 sẽ phản ánh giá trị mới nhất được cập nhật, 1 đối tượng có thể có nhiều dòng chứa các dữ liệu giống hệt nhau chỉ khác surrogate key (do type 2 sinh ra)</a:t>
            </a:r>
          </a:p>
          <a:p>
            <a:pPr marL="914400" lvl="2" indent="0">
              <a:lnSpc>
                <a:spcPct val="150000"/>
              </a:lnSpc>
              <a:spcBef>
                <a:spcPts val="0"/>
              </a:spcBef>
              <a:buNone/>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81</a:t>
            </a:fld>
            <a:endParaRPr/>
          </a:p>
        </p:txBody>
      </p:sp>
      <p:pic>
        <p:nvPicPr>
          <p:cNvPr id="3" name="Picture 2">
            <a:extLst>
              <a:ext uri="{FF2B5EF4-FFF2-40B4-BE49-F238E27FC236}">
                <a16:creationId xmlns:a16="http://schemas.microsoft.com/office/drawing/2014/main" id="{41F98B76-524E-ACD7-6211-94F01776A779}"/>
              </a:ext>
            </a:extLst>
          </p:cNvPr>
          <p:cNvPicPr>
            <a:picLocks noChangeAspect="1"/>
          </p:cNvPicPr>
          <p:nvPr/>
        </p:nvPicPr>
        <p:blipFill>
          <a:blip r:embed="rId3"/>
          <a:stretch>
            <a:fillRect/>
          </a:stretch>
        </p:blipFill>
        <p:spPr>
          <a:xfrm>
            <a:off x="12886088" y="7024249"/>
            <a:ext cx="9421540" cy="4277322"/>
          </a:xfrm>
          <a:prstGeom prst="rect">
            <a:avLst/>
          </a:prstGeom>
        </p:spPr>
      </p:pic>
      <p:pic>
        <p:nvPicPr>
          <p:cNvPr id="5" name="Picture 4">
            <a:extLst>
              <a:ext uri="{FF2B5EF4-FFF2-40B4-BE49-F238E27FC236}">
                <a16:creationId xmlns:a16="http://schemas.microsoft.com/office/drawing/2014/main" id="{53555E93-299D-1F41-14BB-853AF5CFAE8B}"/>
              </a:ext>
            </a:extLst>
          </p:cNvPr>
          <p:cNvPicPr>
            <a:picLocks noChangeAspect="1"/>
          </p:cNvPicPr>
          <p:nvPr/>
        </p:nvPicPr>
        <p:blipFill>
          <a:blip r:embed="rId4"/>
          <a:stretch>
            <a:fillRect/>
          </a:stretch>
        </p:blipFill>
        <p:spPr>
          <a:xfrm>
            <a:off x="702943" y="7344480"/>
            <a:ext cx="9687966" cy="3390275"/>
          </a:xfrm>
          <a:prstGeom prst="rect">
            <a:avLst/>
          </a:prstGeom>
        </p:spPr>
      </p:pic>
      <p:sp>
        <p:nvSpPr>
          <p:cNvPr id="6" name="Arrow: Right 5">
            <a:extLst>
              <a:ext uri="{FF2B5EF4-FFF2-40B4-BE49-F238E27FC236}">
                <a16:creationId xmlns:a16="http://schemas.microsoft.com/office/drawing/2014/main" id="{D0093A09-E068-63DA-8E2C-3E4645145F74}"/>
              </a:ext>
            </a:extLst>
          </p:cNvPr>
          <p:cNvSpPr/>
          <p:nvPr/>
        </p:nvSpPr>
        <p:spPr>
          <a:xfrm>
            <a:off x="10702636" y="8499764"/>
            <a:ext cx="1490951" cy="8104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38B124-D279-7E6B-6716-FF02E0F29094}"/>
              </a:ext>
            </a:extLst>
          </p:cNvPr>
          <p:cNvSpPr/>
          <p:nvPr/>
        </p:nvSpPr>
        <p:spPr>
          <a:xfrm>
            <a:off x="13965382" y="10224655"/>
            <a:ext cx="4488873" cy="8520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D19597-2798-1D35-89C8-D1AAC45895BA}"/>
              </a:ext>
            </a:extLst>
          </p:cNvPr>
          <p:cNvSpPr/>
          <p:nvPr/>
        </p:nvSpPr>
        <p:spPr>
          <a:xfrm>
            <a:off x="18911455" y="8149934"/>
            <a:ext cx="3174276" cy="8520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86507"/>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Slowly Changing Dimension Recap</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82</a:t>
            </a:fld>
            <a:endParaRPr/>
          </a:p>
        </p:txBody>
      </p:sp>
      <p:pic>
        <p:nvPicPr>
          <p:cNvPr id="4" name="Picture 3">
            <a:extLst>
              <a:ext uri="{FF2B5EF4-FFF2-40B4-BE49-F238E27FC236}">
                <a16:creationId xmlns:a16="http://schemas.microsoft.com/office/drawing/2014/main" id="{916EEB37-3AD4-17C8-619E-EBE89A901B46}"/>
              </a:ext>
            </a:extLst>
          </p:cNvPr>
          <p:cNvPicPr>
            <a:picLocks noChangeAspect="1"/>
          </p:cNvPicPr>
          <p:nvPr/>
        </p:nvPicPr>
        <p:blipFill>
          <a:blip r:embed="rId3"/>
          <a:stretch>
            <a:fillRect/>
          </a:stretch>
        </p:blipFill>
        <p:spPr>
          <a:xfrm>
            <a:off x="4801356" y="3563257"/>
            <a:ext cx="14784460" cy="9024870"/>
          </a:xfrm>
          <a:prstGeom prst="rect">
            <a:avLst/>
          </a:prstGeom>
        </p:spPr>
      </p:pic>
    </p:spTree>
    <p:extLst>
      <p:ext uri="{BB962C8B-B14F-4D97-AF65-F5344CB8AC3E}">
        <p14:creationId xmlns:p14="http://schemas.microsoft.com/office/powerpoint/2010/main" val="2412361980"/>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83</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Khái niệm nền tảng</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1930323156"/>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6. Xử lý các Dimension có phân cấp</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Fixed Depth Positional Hierarchies</a:t>
            </a:r>
            <a:r>
              <a:rPr lang="vi-VN"/>
              <a:t> (Phân cấp cố định theo vị trí)</a:t>
            </a:r>
          </a:p>
          <a:p>
            <a:pPr lvl="2">
              <a:lnSpc>
                <a:spcPct val="150000"/>
              </a:lnSpc>
              <a:spcBef>
                <a:spcPts val="0"/>
              </a:spcBef>
            </a:pPr>
            <a:r>
              <a:rPr lang="vi-VN"/>
              <a:t>Fiexed depth hierarchy (hệ thống phân cấp cố định) là chuỗi các mối quan hệ n-1, vd: product -&gt; brand -&gt; category -&gt; department</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1992628411"/>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85</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Khái niệm nền tảng</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3627417376"/>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Surrogate key được sử dụng triển khai khóa chính cho hầu hết các bảng dim, ngoài ra một cột surrogate key cho bảng fact có thể hữu ích, mặc dù không bắt buộc</a:t>
            </a:r>
          </a:p>
          <a:p>
            <a:pPr lvl="2">
              <a:lnSpc>
                <a:spcPct val="150000"/>
              </a:lnSpc>
              <a:spcBef>
                <a:spcPts val="0"/>
              </a:spcBef>
            </a:pPr>
            <a:r>
              <a:rPr lang="vi-VN"/>
              <a:t>Các surrogate fact keys, không liên kết với bất kỳ bảng dim nào, được gán các giá trị tuần tự trong quá trình </a:t>
            </a:r>
            <a:r>
              <a:rPr lang="en-US"/>
              <a:t>load </a:t>
            </a:r>
            <a:r>
              <a:rPr lang="vi-VN"/>
              <a:t>ETL, và được sử dụng</a:t>
            </a:r>
            <a:r>
              <a:rPr lang="en-US"/>
              <a:t>:</a:t>
            </a:r>
            <a:endParaRPr lang="vi-VN"/>
          </a:p>
          <a:p>
            <a:pPr lvl="3">
              <a:lnSpc>
                <a:spcPct val="150000"/>
              </a:lnSpc>
              <a:spcBef>
                <a:spcPts val="0"/>
              </a:spcBef>
            </a:pPr>
            <a:r>
              <a:rPr lang="vi-VN"/>
              <a:t>Là cột khóa chính của bảng fact</a:t>
            </a:r>
          </a:p>
          <a:p>
            <a:pPr lvl="3">
              <a:lnSpc>
                <a:spcPct val="150000"/>
              </a:lnSpc>
              <a:spcBef>
                <a:spcPts val="0"/>
              </a:spcBef>
            </a:pPr>
            <a:r>
              <a:rPr lang="vi-VN"/>
              <a:t>Là cột để xác định các dòng của bảng fact mà không cần điều hướng đến các bảng dim cho mục đích ETL</a:t>
            </a:r>
          </a:p>
          <a:p>
            <a:pPr lvl="3">
              <a:lnSpc>
                <a:spcPct val="150000"/>
              </a:lnSpc>
              <a:spcBef>
                <a:spcPts val="0"/>
              </a:spcBef>
            </a:pPr>
            <a:r>
              <a:rPr lang="vi-VN"/>
              <a:t>Cho phép quá trình tải bị gián đoạn quay trở lại hoặc tiếp tục</a:t>
            </a:r>
          </a:p>
          <a:p>
            <a:pPr lvl="3">
              <a:lnSpc>
                <a:spcPct val="150000"/>
              </a:lnSpc>
              <a:spcBef>
                <a:spcPts val="0"/>
              </a:spcBef>
            </a:pPr>
            <a:r>
              <a:rPr lang="vi-VN"/>
              <a:t>Cho phép hoạt động update bảng fact được phân tách thành các hoạt động insert và delete ít rủi ro hơn</a:t>
            </a:r>
          </a:p>
          <a:p>
            <a:pPr lvl="2">
              <a:lnSpc>
                <a:spcPct val="150000"/>
              </a:lnSpc>
              <a:spcBef>
                <a:spcPts val="0"/>
              </a:spcBef>
            </a:pPr>
            <a:r>
              <a:rPr lang="vi-VN"/>
              <a:t>Thông thường, việc sử dụng surrogate key trong bảng fact chỉ có ý nghĩa trong quá trình xử lý ETL diễn ra "ở hậu trường" (back room)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3117404497"/>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Như đã nói, PK của bảng fact thường cấu thành bởi một tập hợp các FK của bảng dim và/hoặc degenerate dimension, tuy nhiên 1 cột surrogate key của bảng fact sẽ đem lại một số lợi ích ở back room</a:t>
            </a:r>
          </a:p>
          <a:p>
            <a:pPr lvl="2">
              <a:lnSpc>
                <a:spcPct val="150000"/>
              </a:lnSpc>
              <a:spcBef>
                <a:spcPts val="0"/>
              </a:spcBef>
            </a:pPr>
            <a:r>
              <a:rPr lang="vi-VN"/>
              <a:t>Giống như surrogate key của bảng dim, surrogate keys của bảng fact cũng là các số nguyên đơn giản, không chứa bất kỳ thông tin có ý ngĩa nào, được gán theo thứ tự tuần tự khi các dòng trong bảng được tạo ra</a:t>
            </a:r>
          </a:p>
          <a:p>
            <a:pPr lvl="2">
              <a:lnSpc>
                <a:spcPct val="150000"/>
              </a:lnSpc>
              <a:spcBef>
                <a:spcPts val="0"/>
              </a:spcBef>
            </a:pPr>
            <a:r>
              <a:rPr lang="vi-VN"/>
              <a:t>Có thể sử dụng để load tiếp quy trình bị dừng lại hoặc back out (sao lưu) các dòng đã load dựa trên khóa nhân tạo này</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2819396658"/>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Surrogate key của bảng fact đem lại lợi ích sau:</a:t>
            </a:r>
          </a:p>
          <a:p>
            <a:pPr lvl="3">
              <a:lnSpc>
                <a:spcPct val="150000"/>
              </a:lnSpc>
              <a:spcBef>
                <a:spcPts val="0"/>
              </a:spcBef>
            </a:pPr>
            <a:r>
              <a:rPr lang="vi-VN"/>
              <a:t>Định danh duy nhất cho mỗi dòng của bảng fact, trong quá trình ETL, 1 dòng nhất định trong bảng fact có thể được xác định mà không cần chuyển hướng đến nhiều bảng dim	</a:t>
            </a:r>
          </a:p>
          <a:p>
            <a:pPr lvl="3">
              <a:lnSpc>
                <a:spcPct val="150000"/>
              </a:lnSpc>
              <a:spcBef>
                <a:spcPts val="0"/>
              </a:spcBef>
            </a:pPr>
            <a:r>
              <a:rPr lang="vi-VN"/>
              <a:t>Sao lưu hoặc tiếp tục load số lượng lớn: nếu số lượng lớn các dòng đang được load và được gán tuần tự surrogate keys và quá trình bị ngắt trước khi hoàn thành, DBA có thể xác định chính xác quá trình load dừng lại ở đâu bằng cách xác định giá trị lớn nhất của khóa trong bảng fact. DBA có thể sao lưu các dòng vừa tải hoặc tiếp tục quá trình load từ dòng bị ngắt có thể được xác định</a:t>
            </a:r>
          </a:p>
          <a:p>
            <a:pPr lvl="3">
              <a:lnSpc>
                <a:spcPct val="150000"/>
              </a:lnSpc>
              <a:spcBef>
                <a:spcPts val="0"/>
              </a:spcBef>
            </a:pPr>
            <a:r>
              <a:rPr lang="vi-VN"/>
              <a:t>Thay thế update với insert cùng delete: Surrogate fact key trở thành khóa chính thực sự của bảng fact, không còn là tập hợp các khóa ngoại của các bảng dim. Khi muốn update thì chúng ta sẽ insert một dòng mới với các thông tin được update và surrogate key mới, sau đó xóa dòng cũ là xong</a:t>
            </a:r>
          </a:p>
          <a:p>
            <a:pPr lvl="3">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2167262076"/>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Centipede</a:t>
            </a:r>
            <a:r>
              <a:rPr lang="vi-VN"/>
              <a:t> (rết)</a:t>
            </a:r>
            <a:r>
              <a:rPr lang="en-US"/>
              <a:t> Fact Tables</a:t>
            </a:r>
            <a:r>
              <a:rPr lang="vi-VN"/>
              <a:t> (bảng sự kiện chân đa chấu)</a:t>
            </a:r>
          </a:p>
          <a:p>
            <a:pPr lvl="2">
              <a:lnSpc>
                <a:spcPct val="150000"/>
              </a:lnSpc>
              <a:spcBef>
                <a:spcPts val="0"/>
              </a:spcBef>
            </a:pPr>
            <a:r>
              <a:rPr lang="vi-VN"/>
              <a:t>Khi designer tạo ra các bảng dim chuẩn hóa riêng biệt cho mỗi cấp của cấu trúc phân cấp n-1, vd: date dim, month dim, quarter dim và year dim, sau đó liên kết tất cả các bảng dim đó với bảng fact. Điều này sẽ tạo ra một bảng fact có quá nhiều FK do liên kết với quá nhiều bảng dim – gọi là centipede fact table</a:t>
            </a:r>
          </a:p>
          <a:p>
            <a:pPr lvl="2">
              <a:lnSpc>
                <a:spcPct val="150000"/>
              </a:lnSpc>
              <a:spcBef>
                <a:spcPts val="0"/>
              </a:spcBef>
            </a:pPr>
            <a:r>
              <a:rPr lang="vi-VN"/>
              <a:t>Bảng fact kiểu này nên tránh được triển khai, các bảng dim có mối quan hệ n-1 nên được gộp thành 1 bảng có độ chi tiết thấp nhất</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89</a:t>
            </a:fld>
            <a:endParaRPr/>
          </a:p>
        </p:txBody>
      </p:sp>
      <p:pic>
        <p:nvPicPr>
          <p:cNvPr id="3" name="Picture 2">
            <a:extLst>
              <a:ext uri="{FF2B5EF4-FFF2-40B4-BE49-F238E27FC236}">
                <a16:creationId xmlns:a16="http://schemas.microsoft.com/office/drawing/2014/main" id="{05C4D5B3-4EC8-C090-C287-D41A7007683F}"/>
              </a:ext>
            </a:extLst>
          </p:cNvPr>
          <p:cNvPicPr>
            <a:picLocks noChangeAspect="1"/>
          </p:cNvPicPr>
          <p:nvPr/>
        </p:nvPicPr>
        <p:blipFill>
          <a:blip r:embed="rId3"/>
          <a:stretch>
            <a:fillRect/>
          </a:stretch>
        </p:blipFill>
        <p:spPr>
          <a:xfrm>
            <a:off x="10536381" y="6625178"/>
            <a:ext cx="8323684" cy="6157032"/>
          </a:xfrm>
          <a:prstGeom prst="rect">
            <a:avLst/>
          </a:prstGeom>
        </p:spPr>
      </p:pic>
    </p:spTree>
    <p:extLst>
      <p:ext uri="{BB962C8B-B14F-4D97-AF65-F5344CB8AC3E}">
        <p14:creationId xmlns:p14="http://schemas.microsoft.com/office/powerpoint/2010/main" val="351412636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Khái niệm nền tảng</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4: Xác định các bảng Fact</a:t>
            </a:r>
          </a:p>
          <a:p>
            <a:pPr lvl="1" indent="-457200">
              <a:lnSpc>
                <a:spcPct val="150000"/>
              </a:lnSpc>
              <a:spcBef>
                <a:spcPts val="0"/>
              </a:spcBef>
            </a:pPr>
            <a:r>
              <a:rPr lang="vi-VN"/>
              <a:t>Facts là các chỉ số (metric) đo lường được từ kết quả của 1 sự kiện trong quy trình kinh doanh, hầu hết là giá trị số</a:t>
            </a:r>
          </a:p>
          <a:p>
            <a:pPr lvl="1" indent="-457200">
              <a:lnSpc>
                <a:spcPct val="150000"/>
              </a:lnSpc>
              <a:spcBef>
                <a:spcPts val="0"/>
              </a:spcBef>
            </a:pPr>
            <a:r>
              <a:rPr lang="vi-VN"/>
              <a:t>Bảng Fact lưu trữ các số liệu là kết quả hoạt động của các sự kiện trong quy trình kinh doanh</a:t>
            </a:r>
          </a:p>
          <a:p>
            <a:pPr lvl="1" indent="-457200">
              <a:lnSpc>
                <a:spcPct val="150000"/>
              </a:lnSpc>
              <a:spcBef>
                <a:spcPts val="0"/>
              </a:spcBef>
            </a:pPr>
            <a:r>
              <a:rPr lang="vi-VN"/>
              <a:t>Mỗi hàng trong bảng Fact ứng với một kết quả trong QTKD. VD: 1 hàng là 1 transaction</a:t>
            </a:r>
          </a:p>
          <a:p>
            <a:pPr lvl="1" indent="-457200">
              <a:lnSpc>
                <a:spcPct val="150000"/>
              </a:lnSpc>
              <a:spcBef>
                <a:spcPts val="0"/>
              </a:spcBef>
            </a:pPr>
            <a:r>
              <a:rPr lang="vi-VN"/>
              <a:t>Trong bảng Fact chỉ chứa các facts phù hợp với grain đã xác định từ trước. VD: trong bán lẻ thì các facts như số sp đã bán, tổng giá trị đơn hàng là các facts tốt, còn lương của nhân viên bán hàng thì không phù hợp</a:t>
            </a:r>
          </a:p>
          <a:p>
            <a:pPr lvl="1" indent="-457200">
              <a:lnSpc>
                <a:spcPct val="150000"/>
              </a:lnSpc>
              <a:spcBef>
                <a:spcPts val="0"/>
              </a:spcBef>
            </a:pPr>
            <a:r>
              <a:rPr lang="vi-VN"/>
              <a:t>Các facts có giá trị nhất là các fact có giá trị số và có thể tổng hợp lại. Ví dụ: Doanh thu, chi phí</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939116835"/>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Centipede</a:t>
            </a:r>
            <a:r>
              <a:rPr lang="vi-VN"/>
              <a:t> (rết)</a:t>
            </a:r>
            <a:r>
              <a:rPr lang="en-US"/>
              <a:t> Fact Tables</a:t>
            </a:r>
            <a:r>
              <a:rPr lang="vi-VN"/>
              <a:t> (bảng sự kiện chân đa chấu)</a:t>
            </a:r>
          </a:p>
          <a:p>
            <a:pPr lvl="2">
              <a:lnSpc>
                <a:spcPct val="150000"/>
              </a:lnSpc>
              <a:spcBef>
                <a:spcPts val="0"/>
              </a:spcBef>
            </a:pPr>
            <a:r>
              <a:rPr lang="vi-VN"/>
              <a:t>Tuy denormalized bảng dim tiêu tốn nhiều không gian lưu trữ hơn nhưng bảng fact liên kểt với quá nhiều bảng dim cũng chiếm nhiều dung lượng hơn, và điều đó là đáng quan tâm bởi bảng fact là bảng có kích cỡ lớn nhất trong dimensional model </a:t>
            </a:r>
          </a:p>
          <a:p>
            <a:pPr lvl="2">
              <a:lnSpc>
                <a:spcPct val="150000"/>
              </a:lnSpc>
              <a:spcBef>
                <a:spcPts val="0"/>
              </a:spcBef>
            </a:pPr>
            <a:r>
              <a:rPr lang="vi-VN"/>
              <a:t>Quá nhiều join sẽ ảnh hưởng đến khả năng sử dụng và hiệu suất truy vấn</a:t>
            </a:r>
          </a:p>
          <a:p>
            <a:pPr lvl="2">
              <a:lnSpc>
                <a:spcPct val="150000"/>
              </a:lnSpc>
              <a:spcBef>
                <a:spcPts val="0"/>
              </a:spcBef>
            </a:pPr>
            <a:r>
              <a:rPr lang="vi-VN"/>
              <a:t>Hầu hết các quy trình kinh doanh có thể biểu diễn với số lượng dim &lt; 20 trong bảng fact, nếu thiết kế bảng fact có nhiều hơn 25 bảng dim liên kết với fact, thì nên tìm cách để kết hợp các dim có tương quan thành một dim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2389129034"/>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Các giá trị số là Thuộc tính trong bảng Dimension hoặc Facts</a:t>
            </a:r>
          </a:p>
          <a:p>
            <a:pPr lvl="2">
              <a:lnSpc>
                <a:spcPct val="150000"/>
              </a:lnSpc>
              <a:spcBef>
                <a:spcPts val="0"/>
              </a:spcBef>
            </a:pPr>
            <a:r>
              <a:rPr lang="vi-VN"/>
              <a:t>Có những giá trị số mà không thể xác định rõ ràng nó là fact hay thuộc tính của bảng dim, vd: danh sách giá tiêu chuẩn của sản phẩm</a:t>
            </a:r>
          </a:p>
          <a:p>
            <a:pPr lvl="2">
              <a:lnSpc>
                <a:spcPct val="150000"/>
              </a:lnSpc>
              <a:spcBef>
                <a:spcPts val="0"/>
              </a:spcBef>
            </a:pPr>
            <a:r>
              <a:rPr lang="vi-VN"/>
              <a:t>Nếu giá trị số được dùng chủ yếu cho mục đích tính toán thì nó dường như thuộc bảng fact. Nếu giá trị số ổn định (ít khi thay đổi) và được dùng chủ yếu cho filtering và grouping thì nó nên là thuộc tính bảng dim</a:t>
            </a:r>
          </a:p>
          <a:p>
            <a:pPr lvl="2">
              <a:lnSpc>
                <a:spcPct val="150000"/>
              </a:lnSpc>
              <a:spcBef>
                <a:spcPts val="0"/>
              </a:spcBef>
            </a:pPr>
            <a:r>
              <a:rPr lang="vi-VN"/>
              <a:t>Các giá trị số rời rạc có thể được thể hiện dưới dạng thuộc tính khoảng giá trị (0$-50$)</a:t>
            </a:r>
          </a:p>
          <a:p>
            <a:pPr lvl="2">
              <a:lnSpc>
                <a:spcPct val="150000"/>
              </a:lnSpc>
              <a:spcBef>
                <a:spcPts val="0"/>
              </a:spcBef>
            </a:pPr>
            <a:r>
              <a:rPr lang="vi-VN"/>
              <a:t>Trong một số trường hợp, thiết kế giá trị số vừa là fact vừa là thuộc tính của bảng dim có thể hữu ích, như là số liệu phân phối định lượng đúng thời gian và mô tả văn bản định tính</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3255954452"/>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là một loại bảng fact được sử dụng trong kho dữ liệu để lưu trữ thông tin về khoảng thời gian giữa các sự kiện liên quan</a:t>
            </a:r>
          </a:p>
          <a:p>
            <a:pPr lvl="2">
              <a:lnSpc>
                <a:spcPct val="150000"/>
              </a:lnSpc>
              <a:spcBef>
                <a:spcPts val="0"/>
              </a:spcBef>
            </a:pPr>
            <a:r>
              <a:rPr lang="vi-VN"/>
              <a:t>Accumulating snapshot table lưu trữ nhiều cột mốc trong quy trình với các FK date</a:t>
            </a:r>
          </a:p>
          <a:p>
            <a:pPr lvl="2">
              <a:lnSpc>
                <a:spcPct val="150000"/>
              </a:lnSpc>
              <a:spcBef>
                <a:spcPts val="0"/>
              </a:spcBef>
            </a:pPr>
            <a:r>
              <a:rPr lang="vi-VN"/>
              <a:t>User thường muốn phân tích độ trễ hoặc khoảng thời gian (lag/duration) giữa những cột mốc (milestones) này để đánh giá hiệu quả của quy trình</a:t>
            </a:r>
          </a:p>
          <a:p>
            <a:pPr lvl="2">
              <a:lnSpc>
                <a:spcPct val="150000"/>
              </a:lnSpc>
              <a:spcBef>
                <a:spcPts val="0"/>
              </a:spcBef>
            </a:pPr>
            <a:r>
              <a:rPr lang="vi-VN"/>
              <a:t>Thỉnh thoảng, độ trễ (lags) chỉ đơn giản là sự khác nhau giữa các ngày (difference between dates)</a:t>
            </a:r>
          </a:p>
          <a:p>
            <a:pPr lvl="2">
              <a:lnSpc>
                <a:spcPct val="150000"/>
              </a:lnSpc>
              <a:spcBef>
                <a:spcPts val="0"/>
              </a:spcBef>
            </a:pPr>
            <a:r>
              <a:rPr lang="vi-VN"/>
              <a:t>Nếu quy trình có hàng tá bước, thì sẽ có hàng trăm khoảng thời gian cần tính toán. Thay vì yêu cầu truy vấn của người dùng tính toán từng khoảng thời gian từ dữ liệu ngày/giờ, ta chỉ lưu trữ một giá trị khoảng thời gian cho mỗi giai đoạn, tính toán so với thời điểm bắt đầu của quy trình. Bằng cách này, mọi khoảng thời gian giữa hai giai đoạn bất kỳ đều có thể được tính đơn giản bằng cách trừ hai giá trị khoảng thời gian lưu trữ trong bảng fact	</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2884357448"/>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Accumulating snapshot fact table thường phù hợp cho quy trình công việc có thể dự đoán được với các mốc được thiết lập rõ ràng</a:t>
            </a:r>
          </a:p>
          <a:p>
            <a:pPr lvl="2">
              <a:lnSpc>
                <a:spcPct val="150000"/>
              </a:lnSpc>
              <a:spcBef>
                <a:spcPts val="0"/>
              </a:spcBef>
            </a:pPr>
            <a:r>
              <a:rPr lang="vi-VN"/>
              <a:t>Bảng này thường có 5-10 khóa thời gian về cột mốc (milestone dates) biểu diễn thời gian bắt đầu, kết thúc và các sự kiện quan trọng trong đó</a:t>
            </a:r>
          </a:p>
          <a:p>
            <a:pPr lvl="2">
              <a:lnSpc>
                <a:spcPct val="150000"/>
              </a:lnSpc>
              <a:spcBef>
                <a:spcPts val="0"/>
              </a:spcBef>
            </a:pPr>
            <a:r>
              <a:rPr lang="vi-VN"/>
              <a:t>Tuy nhiên vẫn có các quy trình khó có thể dự đoán được, nó vẫn có mốc khởi đầu và kết thức nhưng các cột mốc giữa khởi đầu và kết thúc là vô số kể và không ổn định (có thể xuất hiện hoặc không)</a:t>
            </a:r>
          </a:p>
          <a:p>
            <a:pPr lvl="2">
              <a:lnSpc>
                <a:spcPct val="150000"/>
              </a:lnSpc>
              <a:spcBef>
                <a:spcPts val="0"/>
              </a:spcBef>
            </a:pPr>
            <a:r>
              <a:rPr lang="vi-VN"/>
              <a:t>Ý tưởng là sẽ tính sẵn khoảng thời gian giữa các mốc thời gian trong quy trình để phục vụ cho việc phân tích dễ dàng hơn	</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425350792"/>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Nếu số lượng cột mốc là nhiều vô số kể và không thể dự đoán được thì nó không nên được xử lý bằng các nối thêm khóa ngoại của bảng date (role-playing) vào bảng fact. Thông thường, user quan tâm đến lags between these milestones nên lưu trữ lags sẽ ok. Nếu bảng đó có 20 milestones thì có thể có đến 190 số liệu lags.</a:t>
            </a:r>
          </a:p>
          <a:p>
            <a:pPr lvl="2">
              <a:lnSpc>
                <a:spcPct val="150000"/>
              </a:lnSpc>
              <a:spcBef>
                <a:spcPts val="0"/>
              </a:spcBef>
            </a:pPr>
            <a:r>
              <a:rPr lang="vi-VN"/>
              <a:t>A-&gt;B, A-&gt;C, (19 lags có thể từ sự kiện A); B-&gt;C, B-&gt;D,.. (18 lags có thể có từ B),.... Thay vì lưu trữ cả 190 lags thì chỉ cần lưu trữ các lags của A và từ đó ta có thế tính được các lags khác bằng phép trừ. Vd: Tính lags B-&gt;D thì lấy A-&gt;D trừ cho A-&gt;B</a:t>
            </a:r>
          </a:p>
          <a:p>
            <a:pPr lvl="2">
              <a:lnSpc>
                <a:spcPct val="150000"/>
              </a:lnSpc>
              <a:spcBef>
                <a:spcPts val="0"/>
              </a:spcBef>
            </a:pPr>
            <a:r>
              <a:rPr lang="vi-VN"/>
              <a:t>Nếu có nulls thì kết quả tính toán cũng phải là null bởi vì sự kiện đó ko xuất hiện (xảy ra). Nhưng null có thể được xử lý bằng cách tính toán và gán giá trị trung bình từ các sự kiện đã xảy ra</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1191840513"/>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Header/Line Fact table</a:t>
            </a:r>
          </a:p>
          <a:p>
            <a:pPr lvl="2">
              <a:lnSpc>
                <a:spcPct val="150000"/>
              </a:lnSpc>
              <a:spcBef>
                <a:spcPts val="0"/>
              </a:spcBef>
            </a:pPr>
            <a:r>
              <a:rPr lang="vi-VN"/>
              <a:t>Hệ thống giao dịch vận hành thường chứa các transaction header row (giống kiểu mã đơn hàng) liên quan đến nhiều dòng giao dịch (transaction lines)</a:t>
            </a:r>
          </a:p>
          <a:p>
            <a:pPr lvl="2">
              <a:lnSpc>
                <a:spcPct val="150000"/>
              </a:lnSpc>
              <a:spcBef>
                <a:spcPts val="0"/>
              </a:spcBef>
            </a:pPr>
            <a:r>
              <a:rPr lang="vi-VN"/>
              <a:t>Hai lỗi chung khi thiết kế cần tránh:</a:t>
            </a:r>
          </a:p>
          <a:p>
            <a:pPr lvl="3">
              <a:lnSpc>
                <a:spcPct val="150000"/>
              </a:lnSpc>
              <a:spcBef>
                <a:spcPts val="0"/>
              </a:spcBef>
            </a:pPr>
            <a:r>
              <a:rPr lang="vi-VN"/>
              <a:t>1. Thiết kế bảng dim có kích thước quá lớn. Vd: nếu thiết kế bảng dim là order header của order và bảng fact là các order line. Với PK của bảng dim order header là OrderNumber, nếu mỗi đơn hàng có 5 loại hàng thì bảng dim sẽ có kích cỡ bằng 1/5 bảng fact và nó phát triển thêm cùng với bảng fact. Và bảng fact sẽ không liên kết với nhiều bảng dim vì hầu hết các context đã nằm trong bảng dim order header. Khi đó sẽ phải cần join với bảng dim có kích thước rất lớn làm ảnh hưởng đến hiệu suất</a:t>
            </a:r>
          </a:p>
          <a:p>
            <a:pPr lvl="3">
              <a:lnSpc>
                <a:spcPct val="150000"/>
              </a:lnSpc>
              <a:spcBef>
                <a:spcPts val="0"/>
              </a:spcBef>
            </a:pPr>
            <a:r>
              <a:rPr lang="vi-VN"/>
              <a:t>2. Order header ko thiết kế là bảng dim nữa mà trở thành bảng fact luôn. Các dim thông tin context liên quan đến đơn hàng sẽ liên kết với order header. Bảng line item fact sẽ join với bảng header fact dựa trên orderNumber. Khi đó mỗi khi muốn phân tích đến mức product thì sẽ cần join bảng fact header (vốn đã rất lớn) với một bảng fact line iteam có số dòng còn nhiều hơn</a:t>
            </a:r>
          </a:p>
          <a:p>
            <a:pPr lvl="3">
              <a:lnSpc>
                <a:spcPct val="150000"/>
              </a:lnSpc>
              <a:spcBef>
                <a:spcPts val="0"/>
              </a:spcBef>
            </a:pPr>
            <a:endParaRPr lang="vi-VN"/>
          </a:p>
          <a:p>
            <a:pPr lvl="3">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3768232410"/>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Header/Line Fact table</a:t>
            </a:r>
          </a:p>
          <a:p>
            <a:pPr>
              <a:lnSpc>
                <a:spcPct val="150000"/>
              </a:lnSpc>
              <a:spcBef>
                <a:spcPts val="0"/>
              </a:spcBef>
            </a:pPr>
            <a:r>
              <a:rPr lang="vi-VN"/>
              <a:t>Lỗi 1													  Lỗi 2</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96</a:t>
            </a:fld>
            <a:endParaRPr/>
          </a:p>
        </p:txBody>
      </p:sp>
      <p:pic>
        <p:nvPicPr>
          <p:cNvPr id="3" name="Picture 2">
            <a:extLst>
              <a:ext uri="{FF2B5EF4-FFF2-40B4-BE49-F238E27FC236}">
                <a16:creationId xmlns:a16="http://schemas.microsoft.com/office/drawing/2014/main" id="{649D8E32-EF30-E110-A7CE-9F9CA307F0E8}"/>
              </a:ext>
            </a:extLst>
          </p:cNvPr>
          <p:cNvPicPr>
            <a:picLocks noChangeAspect="1"/>
          </p:cNvPicPr>
          <p:nvPr/>
        </p:nvPicPr>
        <p:blipFill>
          <a:blip r:embed="rId3"/>
          <a:stretch>
            <a:fillRect/>
          </a:stretch>
        </p:blipFill>
        <p:spPr>
          <a:xfrm>
            <a:off x="1595711" y="4537966"/>
            <a:ext cx="9716856" cy="5906324"/>
          </a:xfrm>
          <a:prstGeom prst="rect">
            <a:avLst/>
          </a:prstGeom>
        </p:spPr>
      </p:pic>
      <p:pic>
        <p:nvPicPr>
          <p:cNvPr id="4" name="Picture 3">
            <a:extLst>
              <a:ext uri="{FF2B5EF4-FFF2-40B4-BE49-F238E27FC236}">
                <a16:creationId xmlns:a16="http://schemas.microsoft.com/office/drawing/2014/main" id="{0047EF66-F06A-A6DC-609E-F82C849F2BFF}"/>
              </a:ext>
            </a:extLst>
          </p:cNvPr>
          <p:cNvPicPr>
            <a:picLocks noChangeAspect="1"/>
          </p:cNvPicPr>
          <p:nvPr/>
        </p:nvPicPr>
        <p:blipFill>
          <a:blip r:embed="rId4"/>
          <a:stretch>
            <a:fillRect/>
          </a:stretch>
        </p:blipFill>
        <p:spPr>
          <a:xfrm>
            <a:off x="14104765" y="4537966"/>
            <a:ext cx="9752685" cy="5834305"/>
          </a:xfrm>
          <a:prstGeom prst="rect">
            <a:avLst/>
          </a:prstGeom>
        </p:spPr>
      </p:pic>
    </p:spTree>
    <p:extLst>
      <p:ext uri="{BB962C8B-B14F-4D97-AF65-F5344CB8AC3E}">
        <p14:creationId xmlns:p14="http://schemas.microsoft.com/office/powerpoint/2010/main" val="3365782637"/>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Allocated Facts</a:t>
            </a:r>
          </a:p>
          <a:p>
            <a:pPr lvl="2">
              <a:lnSpc>
                <a:spcPct val="150000"/>
              </a:lnSpc>
              <a:spcBef>
                <a:spcPts val="0"/>
              </a:spcBef>
            </a:pPr>
            <a:r>
              <a:rPr lang="vi-VN"/>
              <a:t>Khá phổ biến trong dữ liệu transaction dạng header/line (tức là 1 đơn hàng có nhiều loại mặt hàng thì ordernumber là header, còn orderlinenumber là line) gặp phải các facts có độ chi tiết khác nhau chẳng hạn như phí vận chuyển header (phí vận chuyển của cả đơn hàng)</a:t>
            </a:r>
          </a:p>
          <a:p>
            <a:pPr lvl="2">
              <a:lnSpc>
                <a:spcPct val="150000"/>
              </a:lnSpc>
              <a:spcBef>
                <a:spcPts val="0"/>
              </a:spcBef>
            </a:pPr>
            <a:r>
              <a:rPr lang="vi-VN"/>
              <a:t>Nên cố gắng để allocate the header facts xuống mức line level (mức thấp nhất) dựa trên rules của business, thao tác này gọi là allocating, để allocate fact có thể được slice và roll up bởi các dimension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1792574729"/>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Allocated Facts</a:t>
            </a:r>
          </a:p>
          <a:p>
            <a:pPr lvl="2">
              <a:lnSpc>
                <a:spcPct val="150000"/>
              </a:lnSpc>
              <a:spcBef>
                <a:spcPts val="0"/>
              </a:spcBef>
            </a:pPr>
            <a:r>
              <a:rPr lang="vi-VN"/>
              <a:t>Nếu phí vận chuyển và các header-level facts khác không thể allocated, thì chúng cần được biểu diễn ở bảng tổng hợp cho các order. Nếu không allocations, sẽ không thể phân tích order ở mức product bởi product không được xác định ở mức header-fact (tức là bảng fact chứa thông tin order tổng quan sẽ ko có thông tin chi tiết về sản phẩm)</a:t>
            </a:r>
          </a:p>
          <a:p>
            <a:pPr lvl="2">
              <a:lnSpc>
                <a:spcPct val="150000"/>
              </a:lnSpc>
              <a:spcBef>
                <a:spcPts val="0"/>
              </a:spcBef>
            </a:pPr>
            <a:r>
              <a:rPr lang="vi-VN"/>
              <a:t>Note: không bao giờ mix các facts có độ chi tiết (grain) khác nhau vào chung 1 bảng fact. Hãy allocate fact có cấp độ cao hơn thành fact có cấp độ chi tiết hơn hoặc tạo ra 2 bảng fact riêng biệt để xử lý (allocate ưu tiên hơn)  </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98</a:t>
            </a:fld>
            <a:endParaRPr/>
          </a:p>
        </p:txBody>
      </p:sp>
      <p:pic>
        <p:nvPicPr>
          <p:cNvPr id="2" name="Picture 1">
            <a:extLst>
              <a:ext uri="{FF2B5EF4-FFF2-40B4-BE49-F238E27FC236}">
                <a16:creationId xmlns:a16="http://schemas.microsoft.com/office/drawing/2014/main" id="{8B15590B-BF3E-CDE3-CD8A-045727AA466F}"/>
              </a:ext>
            </a:extLst>
          </p:cNvPr>
          <p:cNvPicPr>
            <a:picLocks noChangeAspect="1"/>
          </p:cNvPicPr>
          <p:nvPr/>
        </p:nvPicPr>
        <p:blipFill>
          <a:blip r:embed="rId3"/>
          <a:stretch>
            <a:fillRect/>
          </a:stretch>
        </p:blipFill>
        <p:spPr>
          <a:xfrm>
            <a:off x="12193586" y="7491128"/>
            <a:ext cx="11616396" cy="5022994"/>
          </a:xfrm>
          <a:prstGeom prst="rect">
            <a:avLst/>
          </a:prstGeom>
        </p:spPr>
      </p:pic>
    </p:spTree>
    <p:extLst>
      <p:ext uri="{BB962C8B-B14F-4D97-AF65-F5344CB8AC3E}">
        <p14:creationId xmlns:p14="http://schemas.microsoft.com/office/powerpoint/2010/main" val="1895062634"/>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Profit and Loss Fact Table using Allocations</a:t>
            </a:r>
          </a:p>
          <a:p>
            <a:pPr lvl="2">
              <a:lnSpc>
                <a:spcPct val="150000"/>
              </a:lnSpc>
              <a:spcBef>
                <a:spcPts val="0"/>
              </a:spcBef>
            </a:pPr>
            <a:r>
              <a:rPr lang="vi-VN"/>
              <a:t>Các bảng fact thể hiện được đầy đủ phương trình Profit = Revenue – Cost là một trong những sản phẩm mạnh mẽ nhất của hệ thống DW/BI </a:t>
            </a:r>
          </a:p>
          <a:p>
            <a:pPr lvl="2">
              <a:lnSpc>
                <a:spcPct val="150000"/>
              </a:lnSpc>
              <a:spcBef>
                <a:spcPts val="0"/>
              </a:spcBef>
            </a:pPr>
            <a:r>
              <a:rPr lang="vi-VN"/>
              <a:t>Bảng fact thực hiện phương trình Profit lý tưởng nhất là ở grain of the atomic revenue transaction và chứa các thành phần của cost</a:t>
            </a:r>
          </a:p>
          <a:p>
            <a:pPr lvl="2">
              <a:lnSpc>
                <a:spcPct val="150000"/>
              </a:lnSpc>
              <a:spcBef>
                <a:spcPts val="0"/>
              </a:spcBef>
            </a:pPr>
            <a:r>
              <a:rPr lang="vi-VN"/>
              <a:t>Vì bảng fact này ở mức atomic nên có thể thực hiện nhiều các rollup như: tổng hợp lợi nhuận theo khách hàng, sản phẩm, channel,...</a:t>
            </a:r>
          </a:p>
          <a:p>
            <a:pPr lvl="2">
              <a:lnSpc>
                <a:spcPct val="150000"/>
              </a:lnSpc>
              <a:spcBef>
                <a:spcPts val="0"/>
              </a:spcBef>
            </a:pPr>
            <a:r>
              <a:rPr lang="vi-VN"/>
              <a:t>Tuy nhiên, những bảng fact này rất khó xây dựng vì các thành phần cost phải được phân bổ (allocated) từ nguồn ban đầu của chúng đến nội dung của bảng fact. Bước phân bổ này thường là một hệ thống con ETL chính và là bước mang tính chính trị đòi hỏi sự hỗ trợ của người điều hành cấp cao. Vì những lý do này, các bảng thông tin profit và loss thường không được thực hiện trong giai đoạn triển khai ban đầu của chương trình DW/BI</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4025561380"/>
      </p:ext>
    </p:extLst>
  </p:cSld>
  <p:clrMapOvr>
    <a:masterClrMapping/>
  </p:clrMapOvr>
  <p:transition spd="med">
    <p:fade/>
  </p:transition>
</p:sld>
</file>

<file path=ppt/theme/theme1.xml><?xml version="1.0" encoding="utf-8"?>
<a:theme xmlns:a="http://schemas.openxmlformats.org/drawingml/2006/main" name="Oracle_Master_16x9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4412</TotalTime>
  <Words>13074</Words>
  <Application>Microsoft Office PowerPoint</Application>
  <PresentationFormat>Custom</PresentationFormat>
  <Paragraphs>892</Paragraphs>
  <Slides>103</Slides>
  <Notes>103</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103</vt:i4>
      </vt:variant>
    </vt:vector>
  </HeadingPairs>
  <TitlesOfParts>
    <vt:vector size="109" baseType="lpstr">
      <vt:lpstr>Calibri</vt:lpstr>
      <vt:lpstr>Times New Roman</vt:lpstr>
      <vt:lpstr>system-ui</vt:lpstr>
      <vt:lpstr>Arial</vt:lpstr>
      <vt:lpstr>Lato</vt:lpstr>
      <vt:lpstr>Oracle_Master_16x9_2018</vt:lpstr>
      <vt:lpstr>PowerPoint Presentation</vt:lpstr>
      <vt:lpstr>Kimball Dimensional Modeling Techniques</vt:lpstr>
      <vt:lpstr>Kimball Dimensional Modeling Techniques</vt:lpstr>
      <vt:lpstr>1. Khái niệm nền tảng</vt:lpstr>
      <vt:lpstr>1. Khái niệm nền tảng</vt:lpstr>
      <vt:lpstr>1. Khái niệm nền tảng</vt:lpstr>
      <vt:lpstr>1. Khái niệm nền tảng</vt:lpstr>
      <vt:lpstr>1. Khái niệm nền tảng</vt:lpstr>
      <vt:lpstr>1. Khái niệm nền tảng</vt:lpstr>
      <vt:lpstr>1. Khái niệm nền tảng</vt:lpstr>
      <vt:lpstr>1. Khái niệm nền tảng</vt:lpstr>
      <vt:lpstr>1. Khái niệm nền tảng</vt:lpstr>
      <vt:lpstr>1. Khái niệm nền tảng</vt:lpstr>
      <vt:lpstr>Kimball Dimensional Modeling Techniques</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Kimball Dimensional Modeling Techniques</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Kimball Dimensional Modeling Techniques</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Kimball Dimensional Modeling Techniques</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Kimball Dimensional Modeling Techniques</vt:lpstr>
      <vt:lpstr>6. Xử lý các Dimension có phân cấp</vt:lpstr>
      <vt:lpstr>Kimball Dimensional Modeling Techniques</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Twelve</dc:creator>
  <cp:lastModifiedBy>Vu Huu Sy 20216958</cp:lastModifiedBy>
  <cp:revision>5</cp:revision>
  <dcterms:created xsi:type="dcterms:W3CDTF">2014-11-10T20:05:35Z</dcterms:created>
  <dcterms:modified xsi:type="dcterms:W3CDTF">2024-03-29T17:07:16Z</dcterms:modified>
</cp:coreProperties>
</file>